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57" r:id="rId6"/>
    <p:sldId id="266" r:id="rId7"/>
    <p:sldId id="293" r:id="rId8"/>
    <p:sldId id="294" r:id="rId9"/>
    <p:sldId id="295" r:id="rId10"/>
    <p:sldId id="270" r:id="rId11"/>
    <p:sldId id="289" r:id="rId12"/>
    <p:sldId id="268" r:id="rId13"/>
    <p:sldId id="304" r:id="rId14"/>
    <p:sldId id="311" r:id="rId15"/>
    <p:sldId id="286" r:id="rId16"/>
    <p:sldId id="303" r:id="rId17"/>
    <p:sldId id="284" r:id="rId18"/>
    <p:sldId id="287" r:id="rId19"/>
    <p:sldId id="288" r:id="rId20"/>
    <p:sldId id="308" r:id="rId21"/>
    <p:sldId id="307" r:id="rId22"/>
    <p:sldId id="306" r:id="rId23"/>
    <p:sldId id="301" r:id="rId24"/>
    <p:sldId id="274" r:id="rId25"/>
    <p:sldId id="275" r:id="rId26"/>
    <p:sldId id="265" r:id="rId27"/>
  </p:sldIdLst>
  <p:sldSz cx="12188825" cy="9144000"/>
  <p:notesSz cx="7099300" cy="102235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9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EE0"/>
    <a:srgbClr val="26296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332E1-7AA0-40B8-879F-DC0F9CD43874}" v="2" dt="2024-04-09T10:53:24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772" autoAdjust="0"/>
  </p:normalViewPr>
  <p:slideViewPr>
    <p:cSldViewPr snapToGrid="0">
      <p:cViewPr varScale="1">
        <p:scale>
          <a:sx n="26" d="100"/>
          <a:sy n="26" d="100"/>
        </p:scale>
        <p:origin x="2192" y="44"/>
      </p:cViewPr>
      <p:guideLst>
        <p:guide orient="horz" pos="2939"/>
        <p:guide pos="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nstee" userId="40f8a95b-ca63-41af-a625-84dbff7b528a" providerId="ADAL" clId="{991332E1-7AA0-40B8-879F-DC0F9CD43874}"/>
    <pc:docChg chg="custSel addSld delSld modSld">
      <pc:chgData name="Georgina Anstee" userId="40f8a95b-ca63-41af-a625-84dbff7b528a" providerId="ADAL" clId="{991332E1-7AA0-40B8-879F-DC0F9CD43874}" dt="2024-04-09T10:55:38.578" v="64" actId="2696"/>
      <pc:docMkLst>
        <pc:docMk/>
      </pc:docMkLst>
      <pc:sldChg chg="modNotesTx">
        <pc:chgData name="Georgina Anstee" userId="40f8a95b-ca63-41af-a625-84dbff7b528a" providerId="ADAL" clId="{991332E1-7AA0-40B8-879F-DC0F9CD43874}" dt="2024-04-09T09:54:49.962" v="0" actId="20577"/>
        <pc:sldMkLst>
          <pc:docMk/>
          <pc:sldMk cId="0" sldId="257"/>
        </pc:sldMkLst>
      </pc:sldChg>
      <pc:sldChg chg="modNotesTx">
        <pc:chgData name="Georgina Anstee" userId="40f8a95b-ca63-41af-a625-84dbff7b528a" providerId="ADAL" clId="{991332E1-7AA0-40B8-879F-DC0F9CD43874}" dt="2024-04-09T09:54:52.813" v="1" actId="20577"/>
        <pc:sldMkLst>
          <pc:docMk/>
          <pc:sldMk cId="0" sldId="266"/>
        </pc:sldMkLst>
      </pc:sldChg>
      <pc:sldChg chg="modNotesTx">
        <pc:chgData name="Georgina Anstee" userId="40f8a95b-ca63-41af-a625-84dbff7b528a" providerId="ADAL" clId="{991332E1-7AA0-40B8-879F-DC0F9CD43874}" dt="2024-04-09T09:55:23.818" v="7" actId="20577"/>
        <pc:sldMkLst>
          <pc:docMk/>
          <pc:sldMk cId="0" sldId="268"/>
        </pc:sldMkLst>
      </pc:sldChg>
      <pc:sldChg chg="modNotesTx">
        <pc:chgData name="Georgina Anstee" userId="40f8a95b-ca63-41af-a625-84dbff7b528a" providerId="ADAL" clId="{991332E1-7AA0-40B8-879F-DC0F9CD43874}" dt="2024-04-09T09:55:13.787" v="5" actId="20577"/>
        <pc:sldMkLst>
          <pc:docMk/>
          <pc:sldMk cId="0" sldId="270"/>
        </pc:sldMkLst>
      </pc:sldChg>
      <pc:sldChg chg="modNotesTx">
        <pc:chgData name="Georgina Anstee" userId="40f8a95b-ca63-41af-a625-84dbff7b528a" providerId="ADAL" clId="{991332E1-7AA0-40B8-879F-DC0F9CD43874}" dt="2024-04-09T10:00:15.382" v="29" actId="20577"/>
        <pc:sldMkLst>
          <pc:docMk/>
          <pc:sldMk cId="0" sldId="274"/>
        </pc:sldMkLst>
      </pc:sldChg>
      <pc:sldChg chg="modNotesTx">
        <pc:chgData name="Georgina Anstee" userId="40f8a95b-ca63-41af-a625-84dbff7b528a" providerId="ADAL" clId="{991332E1-7AA0-40B8-879F-DC0F9CD43874}" dt="2024-04-09T10:00:22.046" v="30" actId="20577"/>
        <pc:sldMkLst>
          <pc:docMk/>
          <pc:sldMk cId="0" sldId="275"/>
        </pc:sldMkLst>
      </pc:sldChg>
      <pc:sldChg chg="modNotesTx">
        <pc:chgData name="Georgina Anstee" userId="40f8a95b-ca63-41af-a625-84dbff7b528a" providerId="ADAL" clId="{991332E1-7AA0-40B8-879F-DC0F9CD43874}" dt="2024-04-09T09:59:27.398" v="12" actId="20577"/>
        <pc:sldMkLst>
          <pc:docMk/>
          <pc:sldMk cId="0" sldId="284"/>
        </pc:sldMkLst>
      </pc:sldChg>
      <pc:sldChg chg="modSp mod modNotesTx">
        <pc:chgData name="Georgina Anstee" userId="40f8a95b-ca63-41af-a625-84dbff7b528a" providerId="ADAL" clId="{991332E1-7AA0-40B8-879F-DC0F9CD43874}" dt="2024-04-09T10:54:05.130" v="59" actId="208"/>
        <pc:sldMkLst>
          <pc:docMk/>
          <pc:sldMk cId="0" sldId="286"/>
        </pc:sldMkLst>
        <pc:picChg chg="mod">
          <ac:chgData name="Georgina Anstee" userId="40f8a95b-ca63-41af-a625-84dbff7b528a" providerId="ADAL" clId="{991332E1-7AA0-40B8-879F-DC0F9CD43874}" dt="2024-04-09T10:54:05.130" v="59" actId="208"/>
          <ac:picMkLst>
            <pc:docMk/>
            <pc:sldMk cId="0" sldId="286"/>
            <ac:picMk id="5" creationId="{C5A7F2EA-D40C-E76E-12A1-994366EB9D6F}"/>
          </ac:picMkLst>
        </pc:picChg>
      </pc:sldChg>
      <pc:sldChg chg="modNotesTx">
        <pc:chgData name="Georgina Anstee" userId="40f8a95b-ca63-41af-a625-84dbff7b528a" providerId="ADAL" clId="{991332E1-7AA0-40B8-879F-DC0F9CD43874}" dt="2024-04-09T09:59:32.603" v="13" actId="20577"/>
        <pc:sldMkLst>
          <pc:docMk/>
          <pc:sldMk cId="0" sldId="287"/>
        </pc:sldMkLst>
      </pc:sldChg>
      <pc:sldChg chg="modNotesTx">
        <pc:chgData name="Georgina Anstee" userId="40f8a95b-ca63-41af-a625-84dbff7b528a" providerId="ADAL" clId="{991332E1-7AA0-40B8-879F-DC0F9CD43874}" dt="2024-04-09T09:59:40.018" v="14" actId="20577"/>
        <pc:sldMkLst>
          <pc:docMk/>
          <pc:sldMk cId="0" sldId="288"/>
        </pc:sldMkLst>
      </pc:sldChg>
      <pc:sldChg chg="modNotesTx">
        <pc:chgData name="Georgina Anstee" userId="40f8a95b-ca63-41af-a625-84dbff7b528a" providerId="ADAL" clId="{991332E1-7AA0-40B8-879F-DC0F9CD43874}" dt="2024-04-09T09:55:17.798" v="6" actId="20577"/>
        <pc:sldMkLst>
          <pc:docMk/>
          <pc:sldMk cId="0" sldId="289"/>
        </pc:sldMkLst>
      </pc:sldChg>
      <pc:sldChg chg="modNotesTx">
        <pc:chgData name="Georgina Anstee" userId="40f8a95b-ca63-41af-a625-84dbff7b528a" providerId="ADAL" clId="{991332E1-7AA0-40B8-879F-DC0F9CD43874}" dt="2024-04-09T09:54:55.523" v="2" actId="20577"/>
        <pc:sldMkLst>
          <pc:docMk/>
          <pc:sldMk cId="2682736797" sldId="293"/>
        </pc:sldMkLst>
      </pc:sldChg>
      <pc:sldChg chg="modNotesTx">
        <pc:chgData name="Georgina Anstee" userId="40f8a95b-ca63-41af-a625-84dbff7b528a" providerId="ADAL" clId="{991332E1-7AA0-40B8-879F-DC0F9CD43874}" dt="2024-04-09T09:55:01.027" v="3" actId="20577"/>
        <pc:sldMkLst>
          <pc:docMk/>
          <pc:sldMk cId="983510052" sldId="294"/>
        </pc:sldMkLst>
      </pc:sldChg>
      <pc:sldChg chg="modNotesTx">
        <pc:chgData name="Georgina Anstee" userId="40f8a95b-ca63-41af-a625-84dbff7b528a" providerId="ADAL" clId="{991332E1-7AA0-40B8-879F-DC0F9CD43874}" dt="2024-04-09T09:55:08.526" v="4" actId="20577"/>
        <pc:sldMkLst>
          <pc:docMk/>
          <pc:sldMk cId="667760371" sldId="295"/>
        </pc:sldMkLst>
      </pc:sldChg>
      <pc:sldChg chg="modNotesTx">
        <pc:chgData name="Georgina Anstee" userId="40f8a95b-ca63-41af-a625-84dbff7b528a" providerId="ADAL" clId="{991332E1-7AA0-40B8-879F-DC0F9CD43874}" dt="2024-04-09T10:00:08.004" v="28" actId="20577"/>
        <pc:sldMkLst>
          <pc:docMk/>
          <pc:sldMk cId="1154414571" sldId="301"/>
        </pc:sldMkLst>
      </pc:sldChg>
      <pc:sldChg chg="modNotesTx">
        <pc:chgData name="Georgina Anstee" userId="40f8a95b-ca63-41af-a625-84dbff7b528a" providerId="ADAL" clId="{991332E1-7AA0-40B8-879F-DC0F9CD43874}" dt="2024-04-09T09:59:20.673" v="11" actId="20577"/>
        <pc:sldMkLst>
          <pc:docMk/>
          <pc:sldMk cId="3597635224" sldId="303"/>
        </pc:sldMkLst>
      </pc:sldChg>
      <pc:sldChg chg="modNotesTx">
        <pc:chgData name="Georgina Anstee" userId="40f8a95b-ca63-41af-a625-84dbff7b528a" providerId="ADAL" clId="{991332E1-7AA0-40B8-879F-DC0F9CD43874}" dt="2024-04-09T09:55:28.412" v="8" actId="20577"/>
        <pc:sldMkLst>
          <pc:docMk/>
          <pc:sldMk cId="1209249158" sldId="304"/>
        </pc:sldMkLst>
      </pc:sldChg>
      <pc:sldChg chg="modNotesTx">
        <pc:chgData name="Georgina Anstee" userId="40f8a95b-ca63-41af-a625-84dbff7b528a" providerId="ADAL" clId="{991332E1-7AA0-40B8-879F-DC0F9CD43874}" dt="2024-04-09T09:59:59.204" v="27" actId="20577"/>
        <pc:sldMkLst>
          <pc:docMk/>
          <pc:sldMk cId="755687275" sldId="306"/>
        </pc:sldMkLst>
      </pc:sldChg>
      <pc:sldChg chg="modNotesTx">
        <pc:chgData name="Georgina Anstee" userId="40f8a95b-ca63-41af-a625-84dbff7b528a" providerId="ADAL" clId="{991332E1-7AA0-40B8-879F-DC0F9CD43874}" dt="2024-04-09T09:59:54.574" v="26" actId="20577"/>
        <pc:sldMkLst>
          <pc:docMk/>
          <pc:sldMk cId="3271152624" sldId="307"/>
        </pc:sldMkLst>
      </pc:sldChg>
      <pc:sldChg chg="modNotesTx">
        <pc:chgData name="Georgina Anstee" userId="40f8a95b-ca63-41af-a625-84dbff7b528a" providerId="ADAL" clId="{991332E1-7AA0-40B8-879F-DC0F9CD43874}" dt="2024-04-09T09:59:46.162" v="15" actId="20577"/>
        <pc:sldMkLst>
          <pc:docMk/>
          <pc:sldMk cId="343255163" sldId="308"/>
        </pc:sldMkLst>
      </pc:sldChg>
      <pc:sldChg chg="del">
        <pc:chgData name="Georgina Anstee" userId="40f8a95b-ca63-41af-a625-84dbff7b528a" providerId="ADAL" clId="{991332E1-7AA0-40B8-879F-DC0F9CD43874}" dt="2024-04-09T10:49:01.997" v="32" actId="2696"/>
        <pc:sldMkLst>
          <pc:docMk/>
          <pc:sldMk cId="1504331562" sldId="309"/>
        </pc:sldMkLst>
      </pc:sldChg>
      <pc:sldChg chg="add del">
        <pc:chgData name="Georgina Anstee" userId="40f8a95b-ca63-41af-a625-84dbff7b528a" providerId="ADAL" clId="{991332E1-7AA0-40B8-879F-DC0F9CD43874}" dt="2024-04-09T10:55:38.578" v="64" actId="2696"/>
        <pc:sldMkLst>
          <pc:docMk/>
          <pc:sldMk cId="822166266" sldId="310"/>
        </pc:sldMkLst>
      </pc:sldChg>
      <pc:sldChg chg="addSp delSp modSp add mod">
        <pc:chgData name="Georgina Anstee" userId="40f8a95b-ca63-41af-a625-84dbff7b528a" providerId="ADAL" clId="{991332E1-7AA0-40B8-879F-DC0F9CD43874}" dt="2024-04-09T10:55:18.296" v="63"/>
        <pc:sldMkLst>
          <pc:docMk/>
          <pc:sldMk cId="2767379706" sldId="311"/>
        </pc:sldMkLst>
        <pc:spChg chg="del mod">
          <ac:chgData name="Georgina Anstee" userId="40f8a95b-ca63-41af-a625-84dbff7b528a" providerId="ADAL" clId="{991332E1-7AA0-40B8-879F-DC0F9CD43874}" dt="2024-04-09T10:49:13.645" v="36" actId="478"/>
          <ac:spMkLst>
            <pc:docMk/>
            <pc:sldMk cId="2767379706" sldId="311"/>
            <ac:spMk id="2" creationId="{E61AECFA-9BA3-ABC9-28BC-82B1D00CCEA7}"/>
          </ac:spMkLst>
        </pc:spChg>
        <pc:spChg chg="del mod">
          <ac:chgData name="Georgina Anstee" userId="40f8a95b-ca63-41af-a625-84dbff7b528a" providerId="ADAL" clId="{991332E1-7AA0-40B8-879F-DC0F9CD43874}" dt="2024-04-09T10:49:17.078" v="38" actId="478"/>
          <ac:spMkLst>
            <pc:docMk/>
            <pc:sldMk cId="2767379706" sldId="311"/>
            <ac:spMk id="3" creationId="{6F81B5C3-49D6-B426-3199-8DE5B0E4BE05}"/>
          </ac:spMkLst>
        </pc:spChg>
        <pc:spChg chg="add del mod">
          <ac:chgData name="Georgina Anstee" userId="40f8a95b-ca63-41af-a625-84dbff7b528a" providerId="ADAL" clId="{991332E1-7AA0-40B8-879F-DC0F9CD43874}" dt="2024-04-09T10:49:18.629" v="39" actId="478"/>
          <ac:spMkLst>
            <pc:docMk/>
            <pc:sldMk cId="2767379706" sldId="311"/>
            <ac:spMk id="7" creationId="{22B23B14-B599-ED87-E584-F44F379F0DD1}"/>
          </ac:spMkLst>
        </pc:spChg>
        <pc:spChg chg="add del mod">
          <ac:chgData name="Georgina Anstee" userId="40f8a95b-ca63-41af-a625-84dbff7b528a" providerId="ADAL" clId="{991332E1-7AA0-40B8-879F-DC0F9CD43874}" dt="2024-04-09T10:49:20.559" v="40" actId="478"/>
          <ac:spMkLst>
            <pc:docMk/>
            <pc:sldMk cId="2767379706" sldId="311"/>
            <ac:spMk id="9" creationId="{3A04064A-BAD9-18F0-1133-8D7D6B05F40B}"/>
          </ac:spMkLst>
        </pc:spChg>
        <pc:spChg chg="add mod">
          <ac:chgData name="Georgina Anstee" userId="40f8a95b-ca63-41af-a625-84dbff7b528a" providerId="ADAL" clId="{991332E1-7AA0-40B8-879F-DC0F9CD43874}" dt="2024-04-09T10:55:18.296" v="63"/>
          <ac:spMkLst>
            <pc:docMk/>
            <pc:sldMk cId="2767379706" sldId="311"/>
            <ac:spMk id="12" creationId="{DB7395E9-B08A-0B52-37B4-09255D1EFC95}"/>
          </ac:spMkLst>
        </pc:spChg>
        <pc:spChg chg="add mod">
          <ac:chgData name="Georgina Anstee" userId="40f8a95b-ca63-41af-a625-84dbff7b528a" providerId="ADAL" clId="{991332E1-7AA0-40B8-879F-DC0F9CD43874}" dt="2024-04-09T10:54:58.185" v="62"/>
          <ac:spMkLst>
            <pc:docMk/>
            <pc:sldMk cId="2767379706" sldId="311"/>
            <ac:spMk id="13" creationId="{403F80C8-28D7-876D-FB0D-453E19201B6A}"/>
          </ac:spMkLst>
        </pc:spChg>
        <pc:picChg chg="del">
          <ac:chgData name="Georgina Anstee" userId="40f8a95b-ca63-41af-a625-84dbff7b528a" providerId="ADAL" clId="{991332E1-7AA0-40B8-879F-DC0F9CD43874}" dt="2024-04-09T10:49:10.965" v="34" actId="478"/>
          <ac:picMkLst>
            <pc:docMk/>
            <pc:sldMk cId="2767379706" sldId="311"/>
            <ac:picMk id="5" creationId="{DF6CF27C-F806-086D-A667-D9F95AE5866D}"/>
          </ac:picMkLst>
        </pc:picChg>
        <pc:picChg chg="add mod modCrop">
          <ac:chgData name="Georgina Anstee" userId="40f8a95b-ca63-41af-a625-84dbff7b528a" providerId="ADAL" clId="{991332E1-7AA0-40B8-879F-DC0F9CD43874}" dt="2024-04-09T10:54:13.796" v="61" actId="1582"/>
          <ac:picMkLst>
            <pc:docMk/>
            <pc:sldMk cId="2767379706" sldId="311"/>
            <ac:picMk id="11" creationId="{01F0E490-635C-13F0-EB19-BE73F29747F7}"/>
          </ac:picMkLst>
        </pc:picChg>
        <pc:picChg chg="add del mod">
          <ac:chgData name="Georgina Anstee" userId="40f8a95b-ca63-41af-a625-84dbff7b528a" providerId="ADAL" clId="{991332E1-7AA0-40B8-879F-DC0F9CD43874}" dt="2024-04-09T10:53:37.289" v="54" actId="478"/>
          <ac:picMkLst>
            <pc:docMk/>
            <pc:sldMk cId="2767379706" sldId="311"/>
            <ac:picMk id="14" creationId="{2C1D1D31-DE05-C74D-06C0-D6BCAB72F0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BAF3F-F762-74C8-2455-365CD5B10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2FD98-5F1F-05F4-4AE2-BF9AD84AB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E7D6FA-8A78-CE49-BFC3-A9AC8AFB611C}" type="datetimeFigureOut">
              <a:rPr lang="es-ES" altLang="en-US"/>
              <a:pPr>
                <a:defRPr/>
              </a:pPr>
              <a:t>09/04/2024</a:t>
            </a:fld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FD91A-5B95-089B-7AF7-A084075C6B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0A290-83DD-9530-C3C3-359DD81CAC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3AA6F6-2462-BD4D-93B1-BCD39DA926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5DB5B7-03C4-2860-5BCB-166F1BF3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06B57-33F0-E877-BE69-2018AA2064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BD3325-1331-8248-8570-7A572BD5DE8C}" type="datetimeFigureOut">
              <a:rPr lang="en-GB" altLang="en-US"/>
              <a:pPr>
                <a:defRPr/>
              </a:pPr>
              <a:t>09/04/2024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DB3B95-9E8D-5D34-4D12-C9A4AE62C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77938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5" tIns="47348" rIns="94695" bIns="4734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3B3478-10E3-B797-A404-04C07E3B2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19663"/>
            <a:ext cx="5680075" cy="4025900"/>
          </a:xfrm>
          <a:prstGeom prst="rect">
            <a:avLst/>
          </a:prstGeom>
        </p:spPr>
        <p:txBody>
          <a:bodyPr vert="horz" lIns="94695" tIns="47348" rIns="94695" bIns="4734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5CA6-E856-6B1B-F03E-F6F27395C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2762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D27C2-ED6E-0696-285A-79F3D3D5A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2762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317AB2D-1DFB-0196-47D1-DADCD9377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7116BE6-EDF1-07E4-63F3-81121F905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ea typeface="MS PGothic"/>
              <a:cs typeface="Calibri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606AB63-8B39-D0D2-7ED4-28B3BE882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FCDBCF-4753-C14A-8F0C-47635FB6A063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364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MS PGothic"/>
                <a:cs typeface="Calibri"/>
              </a:rPr>
              <a:t> 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81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935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64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43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281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091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141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64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35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89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829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6380ACB-315F-F7D3-1C88-7300A3E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DDB0458-521B-61D1-330A-C012F35CD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>
              <a:cs typeface="Calibri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0AA479C-4DA1-9613-13B8-66608D733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B586A5-3780-1F42-89E4-ECC933C5EEE9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A255E"/>
              </a:solidFill>
              <a:latin typeface="YADXm3pZ1HU 0"/>
            </a:endParaRP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92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9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92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18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0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265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49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BB4C028-EE1C-A2FA-3FEE-26C84F2C6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440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8A510D6-4452-69DE-9D47-E9A681FD7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17" y="1706137"/>
            <a:ext cx="10186406" cy="2284899"/>
          </a:xfrm>
        </p:spPr>
        <p:txBody>
          <a:bodyPr anchor="b"/>
          <a:lstStyle>
            <a:lvl1pPr algn="l"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66" y="3904074"/>
            <a:ext cx="7687327" cy="845926"/>
          </a:xfrm>
        </p:spPr>
        <p:txBody>
          <a:bodyPr/>
          <a:lstStyle>
            <a:lvl1pPr marL="0" indent="0" algn="l">
              <a:lnSpc>
                <a:spcPct val="98000"/>
              </a:lnSpc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609448" indent="0" algn="ctr">
              <a:buNone/>
              <a:defRPr sz="2666"/>
            </a:lvl2pPr>
            <a:lvl3pPr marL="1218895" indent="0" algn="ctr">
              <a:buNone/>
              <a:defRPr sz="2399"/>
            </a:lvl3pPr>
            <a:lvl4pPr marL="1828343" indent="0" algn="ctr">
              <a:buNone/>
              <a:defRPr sz="2133"/>
            </a:lvl4pPr>
            <a:lvl5pPr marL="2437790" indent="0" algn="ctr">
              <a:buNone/>
              <a:defRPr sz="2133"/>
            </a:lvl5pPr>
            <a:lvl6pPr marL="3047238" indent="0" algn="ctr">
              <a:buNone/>
              <a:defRPr sz="2133"/>
            </a:lvl6pPr>
            <a:lvl7pPr marL="3656686" indent="0" algn="ctr">
              <a:buNone/>
              <a:defRPr sz="2133"/>
            </a:lvl7pPr>
            <a:lvl8pPr marL="4266133" indent="0" algn="ctr">
              <a:buNone/>
              <a:defRPr sz="2133"/>
            </a:lvl8pPr>
            <a:lvl9pPr marL="4875581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45D346-476E-9A96-5EC8-D8E2B3A02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8B3BAE5-0CD3-DACE-3776-8A8CE033B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3187065"/>
            <a:ext cx="10390850" cy="4788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6" y="3903620"/>
            <a:ext cx="5537890" cy="3589605"/>
          </a:xfrm>
        </p:spPr>
        <p:txBody>
          <a:bodyPr/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C86AD-8EE0-D1A6-8EAE-E6C8475F8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7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C7668DE-C597-1237-0E86-B76363F33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1763"/>
            <a:ext cx="8572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0" y="1037064"/>
            <a:ext cx="9931322" cy="6181342"/>
          </a:xfrm>
        </p:spPr>
        <p:txBody>
          <a:bodyPr anchor="b"/>
          <a:lstStyle>
            <a:lvl1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tx2"/>
                </a:solidFill>
                <a:latin typeface="+mj-lt"/>
              </a:defRPr>
            </a:lvl1pPr>
            <a:lvl2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bg1"/>
                </a:solidFill>
                <a:latin typeface="+mj-lt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824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4FA2E9A-B5AF-1518-2414-E3156E862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3350"/>
            <a:ext cx="8572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574529"/>
            <a:ext cx="10390850" cy="1901041"/>
          </a:xfrm>
        </p:spPr>
        <p:txBody>
          <a:bodyPr/>
          <a:lstStyle>
            <a:lvl1pPr>
              <a:lnSpc>
                <a:spcPct val="78000"/>
              </a:lnSpc>
              <a:defRPr sz="8000" spc="-8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0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222" y="496473"/>
            <a:ext cx="6921037" cy="1008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2222" y="1750897"/>
            <a:ext cx="7433993" cy="136029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-1" y="3219651"/>
            <a:ext cx="12188825" cy="5924349"/>
          </a:xfrm>
        </p:spPr>
        <p:txBody>
          <a:bodyPr/>
          <a:lstStyle/>
          <a:p>
            <a:pPr lvl="0"/>
            <a:r>
              <a:rPr lang="en-GB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9550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CED2143-5CFB-CC3D-73F1-93D010BC5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695450"/>
            <a:ext cx="57197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739C292-76A4-9FDB-03B9-D65B9245D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09588"/>
            <a:ext cx="18938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FC0EF83-E294-643F-1D23-B667D4A28E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701800"/>
            <a:ext cx="57277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6CBD-FC70-3DB9-8BF4-7BF0812B4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0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B9EA5-1812-8BEB-29D8-4E3D31DAA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AD133-251D-1491-DD53-05F203DB7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0FB82-69B8-9744-8357-1F1FCCC5C5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655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1049-8201-5917-FCD9-3FB6841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96888"/>
            <a:ext cx="10391775" cy="477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AEC6-232D-57C4-ADAF-7396F263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3165475"/>
            <a:ext cx="11255375" cy="3589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8809-E9E6-09F4-D2E1-1C002A9FA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D4F0-521D-CE63-2894-92F28A44A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500" y="482600"/>
            <a:ext cx="738188" cy="1682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1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A0FB82-69B8-9744-8357-1F1FCCC5C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hf hdr="0" dt="0"/>
  <p:txStyles>
    <p:titleStyle>
      <a:lvl1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MS PGothic" panose="020B0600070205080204" pitchFamily="34" charset="-128"/>
          <a:cs typeface=".LastResort" charset="0"/>
        </a:defRPr>
      </a:lvl1pPr>
      <a:lvl2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2pPr>
      <a:lvl3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3pPr>
      <a:lvl4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4pPr>
      <a:lvl5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9pPr>
    </p:titleStyle>
    <p:bodyStyle>
      <a:lvl1pPr marL="342900" indent="-3429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marL="742950" indent="-28575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1962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378F48-A325-EBAE-F709-E47817D6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946275"/>
            <a:ext cx="10185400" cy="2284413"/>
          </a:xfrm>
        </p:spPr>
        <p:txBody>
          <a:bodyPr/>
          <a:lstStyle/>
          <a:p>
            <a:pPr defTabSz="1218895"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tx2"/>
                </a:solidFill>
                <a:latin typeface="Van Condensed Pro"/>
                <a:ea typeface=".LastResort" charset="0"/>
                <a:cs typeface="Van Condensed Pro"/>
              </a:rPr>
              <a:t>PROYECTO DE REVISIÓN DE LAS CUOTAS DE AFILIACIÓN</a:t>
            </a:r>
            <a:endParaRPr lang="en-GB" b="1">
              <a:solidFill>
                <a:schemeClr val="tx2"/>
              </a:solidFill>
              <a:latin typeface="Van Condensed Pro"/>
              <a:ea typeface=".LastResort" charset="0"/>
              <a:cs typeface="Van Condensed Pro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438ABBE-995F-AA5B-7839-88CEF76A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07" y="4270445"/>
            <a:ext cx="7688262" cy="8461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3600">
                <a:solidFill>
                  <a:schemeClr val="bg2"/>
                </a:solidFill>
                <a:latin typeface="Lato Light" panose="020F0502020204030203" pitchFamily="34" charset="0"/>
              </a:rPr>
              <a:t>PAQUETE DE CONSULTA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8E53B115-61CB-CCB0-9616-5A5C73256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51EB55A1-390C-854F-ADA2-19DCE05DBC36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1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10246" name="TextBox 2">
            <a:extLst>
              <a:ext uri="{FF2B5EF4-FFF2-40B4-BE49-F238E27FC236}">
                <a16:creationId xmlns:a16="http://schemas.microsoft.com/office/drawing/2014/main" id="{C230FF10-1652-19A0-F303-F6B307BF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73675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>
              <a:latin typeface="Van Condensed LF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0E490-635C-13F0-EB19-BE73F2974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4" t="5665" r="17971" b="19301"/>
          <a:stretch/>
        </p:blipFill>
        <p:spPr>
          <a:xfrm>
            <a:off x="2021718" y="2167151"/>
            <a:ext cx="8060746" cy="6414874"/>
          </a:xfrm>
          <a:prstGeom prst="rect">
            <a:avLst/>
          </a:prstGeom>
          <a:ln w="76200">
            <a:solidFill>
              <a:srgbClr val="A8DEE0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7395E9-B08A-0B52-37B4-09255D1E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84843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n-GB" sz="6000" dirty="0" err="1"/>
              <a:t>Resultados</a:t>
            </a:r>
            <a:r>
              <a:rPr lang="en-GB" sz="6000" dirty="0"/>
              <a:t> de </a:t>
            </a:r>
            <a:r>
              <a:rPr lang="en-GB" sz="6000" dirty="0" err="1"/>
              <a:t>Slido</a:t>
            </a:r>
            <a:endParaRPr lang="en-GB" sz="6000" dirty="0"/>
          </a:p>
        </p:txBody>
      </p:sp>
      <p:sp>
        <p:nvSpPr>
          <p:cNvPr id="13" name="Subtitle 8">
            <a:extLst>
              <a:ext uri="{FF2B5EF4-FFF2-40B4-BE49-F238E27FC236}">
                <a16:creationId xmlns:a16="http://schemas.microsoft.com/office/drawing/2014/main" id="{403F80C8-28D7-876D-FB0D-453E19201B6A}"/>
              </a:ext>
            </a:extLst>
          </p:cNvPr>
          <p:cNvSpPr txBox="1">
            <a:spLocks/>
          </p:cNvSpPr>
          <p:nvPr/>
        </p:nvSpPr>
        <p:spPr>
          <a:xfrm>
            <a:off x="4207876" y="1227632"/>
            <a:ext cx="5077051" cy="84613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ＭＳ Ｐゴシック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+mn-cs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3600" dirty="0">
                <a:solidFill>
                  <a:schemeClr val="bg2"/>
                </a:solidFill>
                <a:latin typeface="Lato Light" panose="020F0502020204030203" pitchFamily="34" charset="0"/>
              </a:rPr>
              <a:t>Session </a:t>
            </a:r>
            <a:r>
              <a:rPr lang="en-GB" altLang="en-US" sz="3600" dirty="0" err="1">
                <a:solidFill>
                  <a:schemeClr val="bg2"/>
                </a:solidFill>
                <a:latin typeface="Lato Light" panose="020F0502020204030203" pitchFamily="34" charset="0"/>
              </a:rPr>
              <a:t>d'espagnol</a:t>
            </a:r>
            <a:r>
              <a:rPr lang="en-GB" altLang="en-US" sz="3600" dirty="0">
                <a:solidFill>
                  <a:schemeClr val="bg2"/>
                </a:solidFill>
                <a:latin typeface="Lato Light" panose="020F0502020204030203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673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C7E7-DAB0-4ADA-253E-6D8F687B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1159634"/>
          </a:xfrm>
        </p:spPr>
        <p:txBody>
          <a:bodyPr/>
          <a:lstStyle/>
          <a:p>
            <a:pPr>
              <a:defRPr/>
            </a:pPr>
            <a:r>
              <a:rPr lang="en-GB"/>
              <a:t>MODELO ACTUAL / MODELO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009C-8A06-2E90-EFDD-97ACDEAA7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7F2EA-D40C-E76E-12A1-994366EB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6" y="2890411"/>
            <a:ext cx="11583051" cy="2880222"/>
          </a:xfrm>
          <a:prstGeom prst="rect">
            <a:avLst/>
          </a:prstGeom>
          <a:ln>
            <a:solidFill>
              <a:srgbClr val="A8DEE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C7E7-DAB0-4ADA-253E-6D8F687B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>
                <a:ea typeface="MS PGothic"/>
              </a:rPr>
              <a:t> MODELO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009C-8A06-2E90-EFDD-97ACDEAA7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DBF8A-09B9-2559-CF71-AF2D39BE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2757901"/>
            <a:ext cx="11279263" cy="29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1CE0-297D-1A18-D888-3B898545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MODELO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33F5-EDF2-3CD4-4B72-28FC2DD4F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FCDAA-D1C6-D727-2CA3-4E49D0E68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02" y="2694746"/>
            <a:ext cx="10012019" cy="3754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4861-0E2C-AF9C-A5AE-27532775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MODELO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C9A1E-35A7-5BE7-9042-6B3B2D478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D9AEC-F4FA-BDDD-9B76-58B3CAA7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51" y="1589017"/>
            <a:ext cx="10888477" cy="65809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87F9-5643-08FC-AD15-C4BBA403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MODELO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E073F-4590-FFAE-A157-95B85FA82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94307-B110-A6CA-A607-B2FFF87A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1" y="2878205"/>
            <a:ext cx="11215822" cy="27222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D525-16BD-53DD-FFD4-F73B8F09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34" y="494999"/>
            <a:ext cx="11579636" cy="1396295"/>
          </a:xfrm>
        </p:spPr>
        <p:txBody>
          <a:bodyPr/>
          <a:lstStyle/>
          <a:p>
            <a:r>
              <a:rPr lang="en-GB" sz="6000">
                <a:ea typeface="MS PGothic"/>
              </a:rPr>
              <a:t>CONSIDERACIONES EXTRAS</a:t>
            </a:r>
            <a:endParaRPr lang="en-US" sz="6000">
              <a:ea typeface="MS P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CA56-A6D0-29DA-C233-78A9EDAD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5" y="2775660"/>
            <a:ext cx="11060481" cy="358960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5000">
                <a:latin typeface="Van Condensed Light LF Light"/>
                <a:ea typeface="MS PGothic"/>
              </a:rPr>
              <a:t>1. </a:t>
            </a:r>
            <a:r>
              <a:rPr lang="en-GB" sz="5000" err="1">
                <a:latin typeface="Van Condensed Light LF Light"/>
                <a:ea typeface="MS PGothic"/>
              </a:rPr>
              <a:t>Comisiones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mínimas</a:t>
            </a:r>
            <a:r>
              <a:rPr lang="en-GB" sz="5000">
                <a:latin typeface="Van Condensed Light LF Light"/>
                <a:ea typeface="MS PGothic"/>
              </a:rPr>
              <a:t> </a:t>
            </a:r>
            <a:endParaRPr lang="en-US" sz="5000"/>
          </a:p>
          <a:p>
            <a:r>
              <a:rPr lang="en-GB" sz="5000">
                <a:latin typeface="Van Condensed Light LF Light"/>
                <a:ea typeface="MS PGothic"/>
              </a:rPr>
              <a:t>2. </a:t>
            </a:r>
            <a:r>
              <a:rPr lang="en-GB" sz="5000" err="1">
                <a:latin typeface="Van Condensed Light LF Light"/>
                <a:ea typeface="MS PGothic"/>
              </a:rPr>
              <a:t>Reducción</a:t>
            </a:r>
            <a:r>
              <a:rPr lang="en-GB" sz="5000">
                <a:latin typeface="Van Condensed Light LF Light"/>
                <a:ea typeface="MS PGothic"/>
              </a:rPr>
              <a:t> para </a:t>
            </a:r>
            <a:r>
              <a:rPr lang="en-GB" sz="5000" err="1">
                <a:latin typeface="Van Condensed Light LF Light"/>
                <a:ea typeface="MS PGothic"/>
              </a:rPr>
              <a:t>los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miembros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asociados</a:t>
            </a:r>
            <a:r>
              <a:rPr lang="en-GB" sz="5000">
                <a:latin typeface="Van Condensed Light LF Light"/>
                <a:ea typeface="MS PGothic"/>
              </a:rPr>
              <a:t> </a:t>
            </a:r>
            <a:endParaRPr lang="en-GB" sz="5000"/>
          </a:p>
          <a:p>
            <a:r>
              <a:rPr lang="en-GB" sz="5000">
                <a:latin typeface="Van Condensed Light LF Light"/>
                <a:ea typeface="MS PGothic"/>
              </a:rPr>
              <a:t>3. </a:t>
            </a:r>
            <a:r>
              <a:rPr lang="en-GB" sz="5000" err="1">
                <a:latin typeface="Van Condensed Light LF Light"/>
                <a:ea typeface="MS PGothic"/>
              </a:rPr>
              <a:t>Reducción</a:t>
            </a:r>
            <a:r>
              <a:rPr lang="en-GB" sz="5000">
                <a:latin typeface="Van Condensed Light LF Light"/>
                <a:ea typeface="MS PGothic"/>
              </a:rPr>
              <a:t> para las </a:t>
            </a:r>
            <a:r>
              <a:rPr lang="en-GB" sz="5000" err="1">
                <a:latin typeface="Van Condensed Light LF Light"/>
                <a:ea typeface="MS PGothic"/>
              </a:rPr>
              <a:t>grandes</a:t>
            </a:r>
            <a:r>
              <a:rPr lang="en-GB" sz="5000">
                <a:latin typeface="Van Condensed Light LF Light"/>
                <a:ea typeface="MS PGothic"/>
              </a:rPr>
              <a:t> OM de </a:t>
            </a:r>
            <a:r>
              <a:rPr lang="en-GB" sz="5000" err="1">
                <a:latin typeface="Van Condensed Light LF Light"/>
                <a:ea typeface="MS PGothic"/>
              </a:rPr>
              <a:t>los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grupos</a:t>
            </a:r>
            <a:r>
              <a:rPr lang="en-GB" sz="5000">
                <a:latin typeface="Van Condensed Light LF Light"/>
                <a:ea typeface="MS PGothic"/>
              </a:rPr>
              <a:t> de </a:t>
            </a:r>
            <a:r>
              <a:rPr lang="en-GB" sz="5000" err="1">
                <a:latin typeface="Van Condensed Light LF Light"/>
                <a:ea typeface="MS PGothic"/>
              </a:rPr>
              <a:t>riqueza</a:t>
            </a:r>
            <a:r>
              <a:rPr lang="en-GB" sz="5000">
                <a:latin typeface="Van Condensed Light LF Light"/>
                <a:ea typeface="MS PGothic"/>
              </a:rPr>
              <a:t> B-D de la AMGS </a:t>
            </a:r>
            <a:endParaRPr lang="en-US" sz="5000"/>
          </a:p>
          <a:p>
            <a:r>
              <a:rPr lang="en-GB" sz="5000">
                <a:latin typeface="Van Condensed Light LF Light"/>
                <a:ea typeface="MS PGothic"/>
              </a:rPr>
              <a:t>4. </a:t>
            </a:r>
            <a:r>
              <a:rPr lang="en-GB" sz="5000" err="1">
                <a:latin typeface="Van Condensed Light LF Light"/>
                <a:ea typeface="MS PGothic"/>
              </a:rPr>
              <a:t>Ninguna</a:t>
            </a:r>
            <a:r>
              <a:rPr lang="en-GB" sz="5000">
                <a:latin typeface="Van Condensed Light LF Light"/>
                <a:ea typeface="MS PGothic"/>
              </a:rPr>
              <a:t> OM </a:t>
            </a:r>
            <a:r>
              <a:rPr lang="en-GB" sz="5000" err="1">
                <a:latin typeface="Van Condensed Light LF Light"/>
                <a:ea typeface="MS PGothic"/>
              </a:rPr>
              <a:t>paga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más</a:t>
            </a:r>
            <a:r>
              <a:rPr lang="en-GB" sz="5000">
                <a:latin typeface="Van Condensed Light LF Light"/>
                <a:ea typeface="MS PGothic"/>
              </a:rPr>
              <a:t> del 55% del total </a:t>
            </a:r>
            <a:endParaRPr lang="en-US" sz="5000"/>
          </a:p>
          <a:p>
            <a:r>
              <a:rPr lang="en-GB" sz="5000">
                <a:latin typeface="Van Condensed Light LF Light"/>
                <a:ea typeface="MS PGothic"/>
              </a:rPr>
              <a:t>5. </a:t>
            </a:r>
            <a:r>
              <a:rPr lang="en-GB" sz="5000" err="1">
                <a:latin typeface="Van Condensed Light LF Light"/>
                <a:ea typeface="MS PGothic"/>
              </a:rPr>
              <a:t>Reducción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transitoria</a:t>
            </a:r>
            <a:r>
              <a:rPr lang="en-GB" sz="5000">
                <a:latin typeface="Van Condensed Light LF Light"/>
                <a:ea typeface="MS PGothic"/>
              </a:rPr>
              <a:t> </a:t>
            </a:r>
            <a:endParaRPr lang="en-US" sz="5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4FE87-51AA-34CC-CEE4-4102B5FA8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2CBB-4F13-5436-8D71-F8926818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6" y="961223"/>
            <a:ext cx="10390850" cy="478888"/>
          </a:xfrm>
        </p:spPr>
        <p:txBody>
          <a:bodyPr/>
          <a:lstStyle/>
          <a:p>
            <a:r>
              <a:rPr lang="en-GB"/>
              <a:t>EJEMPLOS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6BF19-6957-8609-085D-2CD4F52D0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83DCE9-DC4C-86EB-8E25-267FDA6F1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09845"/>
              </p:ext>
            </p:extLst>
          </p:nvPr>
        </p:nvGraphicFramePr>
        <p:xfrm>
          <a:off x="474463" y="1819024"/>
          <a:ext cx="11420475" cy="62579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18826654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965691914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310918550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839027096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42698663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684447930"/>
                    </a:ext>
                  </a:extLst>
                </a:gridCol>
              </a:tblGrid>
              <a:tr h="2085975"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 err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Modelo</a:t>
                      </a:r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1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2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3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4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5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88772"/>
                  </a:ext>
                </a:extLst>
              </a:tr>
              <a:tr h="20859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Cuota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 de </a:t>
                      </a: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afiliación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 (GBP) del </a:t>
                      </a: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ejemplo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 1</a:t>
                      </a:r>
                      <a:endParaRPr lang="en-US" b="0" i="0" u="none" strike="noStrike" baseline="0" noProof="0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27,927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26,823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58,345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27,927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30,000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8486"/>
                  </a:ext>
                </a:extLst>
              </a:tr>
              <a:tr h="20859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Cuota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 de </a:t>
                      </a: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afiliación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 (GBP) del </a:t>
                      </a: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ejemplo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 2</a:t>
                      </a:r>
                      <a:endParaRPr lang="en-US" b="0" i="0" u="none" strike="noStrike" baseline="0" noProof="0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170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174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174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350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350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0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15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3160C-D18F-4FCC-4713-27F78757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43A5-EFE1-DAE1-EA61-D5C34AAA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89824"/>
            <a:ext cx="11416077" cy="1194788"/>
          </a:xfrm>
        </p:spPr>
        <p:txBody>
          <a:bodyPr/>
          <a:lstStyle/>
          <a:p>
            <a:r>
              <a:rPr lang="es-ES" sz="6000">
                <a:ea typeface="MS PGothic"/>
              </a:rPr>
              <a:t>SALA DE DEBATE: DEBATE SOBRE MODELOS ACTUALES Y FUTUROS 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CA99-6AA1-F09B-CCB0-8DA0E7C5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83" y="2674066"/>
            <a:ext cx="10804834" cy="5761505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5000">
                <a:latin typeface="Van Condensed Light LF Light"/>
                <a:ea typeface="MS PGothic"/>
              </a:rPr>
              <a:t>¿Qué aspectos del modelo actual (Modelo 1) desea mantener y cuáles le gustaría cambiar? 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5000">
                <a:latin typeface="Van Condensed Light LF Light"/>
                <a:ea typeface="MS PGothic"/>
              </a:rPr>
              <a:t>¿Cuál de los nuevos posibles modelos le ha gustado más y por qué? 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5000">
                <a:latin typeface="Van Condensed Light LF Light"/>
                <a:ea typeface="MS PGothic"/>
              </a:rPr>
              <a:t>¿Hay otros modelos o ajustes de métodos que crea que deberían tenerse en cuenta?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AFBD-0C02-2460-4F05-41CCDD3E0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8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41F7-DD9F-20B0-6681-079C4F708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827647-B423-9677-E0A8-94E677BE5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138" y="504688"/>
            <a:ext cx="5698366" cy="81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835C-9956-F977-A4F0-D15BC714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751338" cy="1060242"/>
          </a:xfrm>
        </p:spPr>
        <p:txBody>
          <a:bodyPr/>
          <a:lstStyle/>
          <a:p>
            <a:pPr>
              <a:defRPr/>
            </a:pPr>
            <a:r>
              <a:rPr lang="es-ES" sz="5400">
                <a:ea typeface="MS PGothic"/>
              </a:rPr>
              <a:t>Bienvenida y AGENDA del día </a:t>
            </a:r>
            <a:endParaRPr lang="en-GB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3FD5-78EC-6533-0773-7BA82E01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133601"/>
            <a:ext cx="10593387" cy="6692899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Presentar a los colegas de la AMGS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Antecedentes del proyecto de revisión de las cuotas de afiliación 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Paquete de consulta sobre la cuota de afiliación 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Principios 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Modelo actual y otros modelos potenciales 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Consideraciones adicionales 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Comentarios y preguntas 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es-ES" sz="4400">
                <a:latin typeface="Van Condensed Light LF Light"/>
                <a:ea typeface="MS PGothic"/>
              </a:rPr>
              <a:t>Próximos pasos</a:t>
            </a:r>
            <a:endParaRPr lang="en-US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B786-5DE9-64F1-B25B-62A407889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E7E1-C0A3-22CB-92FD-1FCCD07E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288"/>
            <a:ext cx="10390188" cy="901216"/>
          </a:xfrm>
        </p:spPr>
        <p:txBody>
          <a:bodyPr/>
          <a:lstStyle/>
          <a:p>
            <a:pPr>
              <a:defRPr/>
            </a:pPr>
            <a:r>
              <a:rPr lang="es-ES"/>
              <a:t>PRÓXIMOS PASOS - camino hacia la egm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28EA3-5859-C202-809C-9960F1645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FD3CD-66DC-15B7-E4C2-D791532E0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956351"/>
            <a:ext cx="11081724" cy="46829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4DB8-E68E-FC5A-979E-10DFFAD4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err="1"/>
              <a:t>Comentarios</a:t>
            </a:r>
            <a:r>
              <a:rPr lang="en-GB"/>
              <a:t> y </a:t>
            </a:r>
            <a:r>
              <a:rPr lang="en-GB" err="1"/>
              <a:t>preguntas</a:t>
            </a:r>
            <a:br>
              <a:rPr lang="en-GB"/>
            </a:b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C1529-CC5C-3888-B34B-8B8D974F0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FFB5E-F284-7154-132B-59A864F6353E}"/>
              </a:ext>
            </a:extLst>
          </p:cNvPr>
          <p:cNvSpPr txBox="1"/>
          <p:nvPr/>
        </p:nvSpPr>
        <p:spPr>
          <a:xfrm>
            <a:off x="3049621" y="438733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F5C5B-E950-EB90-6009-00B92D35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828" y="1522393"/>
            <a:ext cx="3808682" cy="3754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D8EF-A25E-7412-BE9D-D8DC9A39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8" y="353408"/>
            <a:ext cx="3219152" cy="314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E61AA-4959-5BC9-59C3-3FA1A7B3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84" y="6047682"/>
            <a:ext cx="11488758" cy="16927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4F1F44B3-31C3-99E7-AFF7-A6B798392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1EAD77B6-D4D4-F24A-AD5B-154DCED2FFAE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22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E0BBD3-6212-17DB-080D-DD55C6B024CD}"/>
              </a:ext>
            </a:extLst>
          </p:cNvPr>
          <p:cNvSpPr txBox="1">
            <a:spLocks/>
          </p:cNvSpPr>
          <p:nvPr/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kern="1200" spc="-2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s-IS" sz="1100">
                <a:solidFill>
                  <a:schemeClr val="bg1"/>
                </a:solidFill>
              </a:rPr>
              <a:t>WAGGGS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0" y="493645"/>
            <a:ext cx="10390188" cy="977346"/>
          </a:xfrm>
        </p:spPr>
        <p:txBody>
          <a:bodyPr/>
          <a:lstStyle/>
          <a:p>
            <a:pPr>
              <a:defRPr/>
            </a:pPr>
            <a:r>
              <a:rPr lang="en-GB" sz="6000">
                <a:ea typeface="MS PGothic"/>
              </a:rPr>
              <a:t>¿</a:t>
            </a:r>
            <a:r>
              <a:rPr lang="en-GB" sz="6000" err="1">
                <a:ea typeface="MS PGothic"/>
              </a:rPr>
              <a:t>Qué</a:t>
            </a:r>
            <a:r>
              <a:rPr lang="en-GB" sz="6000">
                <a:ea typeface="MS PGothic"/>
              </a:rPr>
              <a:t> es LA AMGS?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0" y="1691003"/>
            <a:ext cx="11631612" cy="3589337"/>
          </a:xfrm>
        </p:spPr>
        <p:txBody>
          <a:bodyPr/>
          <a:lstStyle/>
          <a:p>
            <a:pPr>
              <a:defRPr/>
            </a:pPr>
            <a:r>
              <a:rPr lang="es-ES" sz="3600"/>
              <a:t>Nuestra Misión es: Permitir que las niñas y las jóvenes desarrollen todo su potencial como ciudadanas responsables del mundo. </a:t>
            </a:r>
          </a:p>
          <a:p>
            <a:pPr>
              <a:defRPr/>
            </a:pPr>
            <a:endParaRPr lang="es-ES" sz="3600"/>
          </a:p>
          <a:p>
            <a:pPr>
              <a:defRPr/>
            </a:pPr>
            <a:r>
              <a:rPr lang="es-ES" sz="3600"/>
              <a:t>Nuestra Visión es: Un mundo igualitario donde todas las niñas puedan prosperar. </a:t>
            </a:r>
          </a:p>
          <a:p>
            <a:pPr>
              <a:defRPr/>
            </a:pPr>
            <a:endParaRPr lang="es-ES" sz="3600"/>
          </a:p>
          <a:p>
            <a:pPr>
              <a:defRPr/>
            </a:pPr>
            <a:r>
              <a:rPr lang="es-ES" sz="3600"/>
              <a:t>Para 2032 seremos un Movimiento dirigido por niñas en el que todas y cada una de las niñas se sientan seguras para liderar y empoderadas para crear juntas un mundo mejor. </a:t>
            </a:r>
          </a:p>
          <a:p>
            <a:pPr>
              <a:defRPr/>
            </a:pPr>
            <a:endParaRPr lang="es-ES" sz="3600"/>
          </a:p>
          <a:p>
            <a:pPr>
              <a:defRPr/>
            </a:pPr>
            <a:r>
              <a:rPr lang="es-ES" sz="3600"/>
              <a:t>Nos referimos a nuestra visión como Brújula 2032 y se entiende como una responsabilidad compartida por todas las organizaciones de Guías y Guías Scouts.</a:t>
            </a:r>
            <a:endParaRPr lang="en-GB" sz="3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19" y="649288"/>
            <a:ext cx="10947197" cy="1716225"/>
          </a:xfrm>
        </p:spPr>
        <p:txBody>
          <a:bodyPr/>
          <a:lstStyle/>
          <a:p>
            <a:pPr algn="ctr">
              <a:defRPr/>
            </a:pPr>
            <a:r>
              <a:rPr lang="es-ES" sz="6000">
                <a:ea typeface="MS PGothic"/>
              </a:rPr>
              <a:t>CÓMO APOYA LA AMGS EL MOVIMIENTO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19" y="1821269"/>
            <a:ext cx="11631612" cy="3589337"/>
          </a:xfrm>
        </p:spPr>
        <p:txBody>
          <a:bodyPr/>
          <a:lstStyle/>
          <a:p>
            <a:pPr>
              <a:defRPr/>
            </a:pPr>
            <a:endParaRPr lang="en-GB" b="1"/>
          </a:p>
          <a:p>
            <a:pPr>
              <a:defRPr/>
            </a:pPr>
            <a:r>
              <a:rPr lang="en-GB" b="1" err="1"/>
              <a:t>Propósito</a:t>
            </a:r>
            <a:endParaRPr lang="en-GB"/>
          </a:p>
          <a:p>
            <a:pPr>
              <a:defRPr/>
            </a:pPr>
            <a:r>
              <a:rPr lang="es-ES"/>
              <a:t>Todo lo que hace la AMGS debe conducir al Movimiento hacia la Brújula 2032.</a:t>
            </a:r>
            <a:endParaRPr lang="en-GB"/>
          </a:p>
          <a:p>
            <a:pPr>
              <a:defRPr/>
            </a:pPr>
            <a:endParaRPr lang="en-GB" b="1"/>
          </a:p>
          <a:p>
            <a:pPr>
              <a:defRPr/>
            </a:pPr>
            <a:r>
              <a:rPr lang="en-GB" b="1" err="1"/>
              <a:t>Prioridades</a:t>
            </a:r>
            <a:endParaRPr lang="en-GB"/>
          </a:p>
          <a:p>
            <a:pPr>
              <a:defRPr/>
            </a:pPr>
            <a:r>
              <a:rPr lang="es-ES"/>
              <a:t>La AMGS prioriza tres áreas en las que las OM desean que la AMGS se centre:</a:t>
            </a: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b="1" err="1"/>
              <a:t>Principios</a:t>
            </a:r>
            <a:endParaRPr lang="en-GB"/>
          </a:p>
          <a:p>
            <a:pPr>
              <a:defRPr/>
            </a:pPr>
            <a:r>
              <a:rPr lang="es-ES"/>
              <a:t>Facilitar la colaboración; impulsada por voluntarias; de amplio alcance; impacto responsable; dirigida por niñas y mujeres jóvenes; realista y transparente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9396D-BEF5-F152-D933-41968AF08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4787417"/>
            <a:ext cx="8483669" cy="31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77" y="317500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 err="1">
                <a:ea typeface="MS PGothic"/>
              </a:rPr>
              <a:t>Presupuesto</a:t>
            </a:r>
            <a:r>
              <a:rPr lang="en-GB" sz="6000">
                <a:ea typeface="MS PGothic"/>
              </a:rPr>
              <a:t> de la AMGS</a:t>
            </a:r>
            <a:endParaRPr lang="en-GB" sz="6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CE392A4-D82E-EDD3-6210-D0592B9C16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174167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01162-6E49-3222-0FCE-870D231F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44" y="1139396"/>
            <a:ext cx="8208137" cy="79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76B1-D430-3C57-5F63-9CAFBC32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10369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/>
              <a:t>FUENTES DE INGRESOS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7A1CE-9EE8-454D-3766-16DC10D88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80609-3EDA-039E-2EAC-F0D1275D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8" y="1285415"/>
            <a:ext cx="10560947" cy="74188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7052-8A0E-8283-46F5-57BB3A0F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19832"/>
            <a:ext cx="10390188" cy="713838"/>
          </a:xfrm>
        </p:spPr>
        <p:txBody>
          <a:bodyPr/>
          <a:lstStyle/>
          <a:p>
            <a:pPr>
              <a:defRPr/>
            </a:pPr>
            <a:r>
              <a:rPr lang="en-GB" sz="6000"/>
              <a:t>ÁREAS DE GASTO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7B2D9-1F2D-DE73-CE5B-C730B0D98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52BBB-4531-38D5-8A50-83C19D4C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28" y="1311550"/>
            <a:ext cx="11034509" cy="76122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s-ES" sz="6000"/>
              <a:t>Paquete de consulta sobre la cuota de afiliación 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2404928"/>
            <a:ext cx="11631612" cy="6599924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s-ES" sz="4400">
                <a:latin typeface="Van Condensed Light LF Light"/>
                <a:ea typeface="MS PGothic"/>
              </a:rPr>
              <a:t>El paquete de consulta: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4400">
                <a:latin typeface="Van Condensed Light LF Light"/>
                <a:ea typeface="MS PGothic"/>
              </a:rPr>
              <a:t>Nos recuerda la misión del Movimiento y cómo ésta es apoyada por la oferta de la AMGS, articulada en el Plan de Acción y el Presupuesto 2024-26. </a:t>
            </a:r>
            <a:endParaRPr lang="es-ES" sz="440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4400">
                <a:latin typeface="Van Condensed Light LF Light"/>
                <a:ea typeface="MS PGothic"/>
              </a:rPr>
              <a:t>Resume cómo las cuotas de afiliación apoyan al Movimiento </a:t>
            </a:r>
            <a:endParaRPr lang="es-ES" sz="440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4400">
                <a:latin typeface="Van Condensed Light LF Light"/>
                <a:ea typeface="MS PGothic"/>
              </a:rPr>
              <a:t>Explora los principios potenciales de las cuotas de afiliación y las opciones para nuevos modelos</a:t>
            </a:r>
            <a:endParaRPr lang="en-GB" sz="4400">
              <a:latin typeface="Van Condensed Light LF Light"/>
              <a:ea typeface="MS PGothic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1161206" cy="1040364"/>
          </a:xfrm>
        </p:spPr>
        <p:txBody>
          <a:bodyPr/>
          <a:lstStyle/>
          <a:p>
            <a:pPr algn="ctr">
              <a:defRPr/>
            </a:pPr>
            <a:r>
              <a:rPr lang="en-GB" sz="6000">
                <a:ea typeface="MS PGothic"/>
              </a:rPr>
              <a:t>PRINCIPIOS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2404928"/>
            <a:ext cx="11631612" cy="3589337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es-ES" sz="3400">
                <a:latin typeface="Van Condensed Light LF Light"/>
                <a:ea typeface="MS PGothic"/>
                <a:cs typeface="Arial"/>
              </a:rPr>
              <a:t>Apoyar la consecución de los objetivos estratégicos de la AMGS, de acuerdo con la Brújula 2032. </a:t>
            </a:r>
          </a:p>
          <a:p>
            <a:pPr marL="457200" indent="-457200">
              <a:buAutoNum type="arabicPeriod"/>
              <a:defRPr/>
            </a:pPr>
            <a:r>
              <a:rPr lang="es-ES" sz="3400">
                <a:latin typeface="Van Condensed Light LF Light"/>
                <a:ea typeface="MS PGothic"/>
                <a:cs typeface="Arial"/>
              </a:rPr>
              <a:t>Contribuir a la viabilidad financiera de la AMGS como organización de afiliación y reducir la dependencia financiera de la AMGS de una sola OM.</a:t>
            </a:r>
          </a:p>
          <a:p>
            <a:pPr marL="457200" indent="-457200">
              <a:buAutoNum type="arabicPeriod"/>
              <a:defRPr/>
            </a:pPr>
            <a:r>
              <a:rPr lang="es-ES" sz="3400">
                <a:latin typeface="Van Condensed Light LF Light"/>
                <a:ea typeface="MS PGothic"/>
                <a:cs typeface="Arial"/>
              </a:rPr>
              <a:t>Proporcionar una estructura de cuotas de afiliación más equitativa que responda a las necesidades de las OM </a:t>
            </a:r>
          </a:p>
          <a:p>
            <a:pPr marL="457200" indent="-457200">
              <a:buAutoNum type="arabicPeriod"/>
              <a:defRPr/>
            </a:pPr>
            <a:r>
              <a:rPr lang="es-ES" sz="3400">
                <a:latin typeface="Van Condensed Light LF Light"/>
                <a:ea typeface="MS PGothic"/>
                <a:cs typeface="Arial"/>
              </a:rPr>
              <a:t>Seguir siendo transparente y proporcionar un marco objetivo para el cálculo de las cuotas</a:t>
            </a:r>
          </a:p>
          <a:p>
            <a:pPr marL="457200" indent="-457200">
              <a:buAutoNum type="arabicPeriod"/>
              <a:defRPr/>
            </a:pPr>
            <a:r>
              <a:rPr lang="es-ES" sz="3400">
                <a:latin typeface="Van Condensed Light LF Light"/>
                <a:ea typeface="MS PGothic"/>
                <a:cs typeface="Arial"/>
              </a:rPr>
              <a:t>Estar diseñada de manera que pueda aplicarse a largo plazo, con la capacidad de hacer ajustes dentro de un marco acordado.</a:t>
            </a:r>
            <a:endParaRPr lang="en-GB" sz="3400">
              <a:latin typeface="Van Condensed Light LF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CF27C-F806-086D-A667-D9F95AE58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1" t="5460" r="73613" b="74255"/>
          <a:stretch/>
        </p:blipFill>
        <p:spPr bwMode="auto">
          <a:xfrm>
            <a:off x="554544" y="317500"/>
            <a:ext cx="2051627" cy="2006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9249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VENT_SECTION_UUID" val="cde77991-e38f-4be2-b072-0be0a9fb69fb"/>
  <p:tag name="SLIDO_PRESENTATION_ID" val="00000000-0000-0000-0000-000000000000"/>
  <p:tag name="SLIDO_EVENT_UUID" val="071de48e-ceb7-409e-a72b-0d4cd9ffd619"/>
  <p:tag name="SLIDO_APP_VERSION" val="1.6.1.4122"/>
</p:tagLst>
</file>

<file path=ppt/theme/theme1.xml><?xml version="1.0" encoding="utf-8"?>
<a:theme xmlns:a="http://schemas.openxmlformats.org/drawingml/2006/main" name="Wagggs_template">
  <a:themeElements>
    <a:clrScheme name="WAGGGGS">
      <a:dk1>
        <a:srgbClr val="262963"/>
      </a:dk1>
      <a:lt1>
        <a:srgbClr val="FFFFFF"/>
      </a:lt1>
      <a:dk2>
        <a:srgbClr val="FFD324"/>
      </a:dk2>
      <a:lt2>
        <a:srgbClr val="FFFFFF"/>
      </a:lt2>
      <a:accent1>
        <a:srgbClr val="262963"/>
      </a:accent1>
      <a:accent2>
        <a:srgbClr val="41AFAC"/>
      </a:accent2>
      <a:accent3>
        <a:srgbClr val="A5A5A5"/>
      </a:accent3>
      <a:accent4>
        <a:srgbClr val="FFC000"/>
      </a:accent4>
      <a:accent5>
        <a:srgbClr val="EE7B6A"/>
      </a:accent5>
      <a:accent6>
        <a:srgbClr val="262963"/>
      </a:accent6>
      <a:hlink>
        <a:srgbClr val="262963"/>
      </a:hlink>
      <a:folHlink>
        <a:srgbClr val="262963"/>
      </a:folHlink>
    </a:clrScheme>
    <a:fontScheme name="Office 2">
      <a:majorFont>
        <a:latin typeface="Van Condensed L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an Condensed LF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gggs_template" id="{05D18385-9E81-484C-A1DC-33197A110BF3}" vid="{F842B10D-8F79-4847-83E0-9D9D2D027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08c2f5-2890-446f-94c3-775f2b8d97dc">
      <UserInfo>
        <DisplayName>Jess Bond</DisplayName>
        <AccountId>707</AccountId>
        <AccountType/>
      </UserInfo>
      <UserInfo>
        <DisplayName>Natalia Plou</DisplayName>
        <AccountId>35</AccountId>
        <AccountType/>
      </UserInfo>
      <UserInfo>
        <DisplayName>Asmaa Farrag</DisplayName>
        <AccountId>1300</AccountId>
        <AccountType/>
      </UserInfo>
      <UserInfo>
        <DisplayName>Laura Davis</DisplayName>
        <AccountId>1095</AccountId>
        <AccountType/>
      </UserInfo>
      <UserInfo>
        <DisplayName>Georgina Anstee</DisplayName>
        <AccountId>36</AccountId>
        <AccountType/>
      </UserInfo>
      <UserInfo>
        <DisplayName>Nicola Lawrence</DisplayName>
        <AccountId>15</AccountId>
        <AccountType/>
      </UserInfo>
      <UserInfo>
        <DisplayName>Sarah Hammoud</DisplayName>
        <AccountId>319</AccountId>
        <AccountType/>
      </UserInfo>
      <UserInfo>
        <DisplayName>Laura Martin</DisplayName>
        <AccountId>1112</AccountId>
        <AccountType/>
      </UserInfo>
      <UserInfo>
        <DisplayName>Aina Fontanella Morera</DisplayName>
        <AccountId>14</AccountId>
        <AccountType/>
      </UserInfo>
      <UserInfo>
        <DisplayName>Bibiana Orozco</DisplayName>
        <AccountId>59</AccountId>
        <AccountType/>
      </UserInfo>
      <UserInfo>
        <DisplayName>Monika  Dreik</DisplayName>
        <AccountId>1557</AccountId>
        <AccountType/>
      </UserInfo>
      <UserInfo>
        <DisplayName>Emilia Cadario</DisplayName>
        <AccountId>229</AccountId>
        <AccountType/>
      </UserInfo>
    </SharedWithUsers>
    <lcf76f155ced4ddcb4097134ff3c332f xmlns="9109f167-20b9-4d23-a213-c4b9f6ca92ef">
      <Terms xmlns="http://schemas.microsoft.com/office/infopath/2007/PartnerControls"/>
    </lcf76f155ced4ddcb4097134ff3c332f>
    <TaxCatchAll xmlns="2f08c2f5-2890-446f-94c3-775f2b8d97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A92BADF677241B7B20C161F9471E3" ma:contentTypeVersion="18" ma:contentTypeDescription="Create a new document." ma:contentTypeScope="" ma:versionID="2f0bd5fe7acfd3796218867f683bfd1e">
  <xsd:schema xmlns:xsd="http://www.w3.org/2001/XMLSchema" xmlns:xs="http://www.w3.org/2001/XMLSchema" xmlns:p="http://schemas.microsoft.com/office/2006/metadata/properties" xmlns:ns2="9109f167-20b9-4d23-a213-c4b9f6ca92ef" xmlns:ns3="2f08c2f5-2890-446f-94c3-775f2b8d97dc" targetNamespace="http://schemas.microsoft.com/office/2006/metadata/properties" ma:root="true" ma:fieldsID="9b9a63662d1f5f5177b72f67522f77b9" ns2:_="" ns3:_="">
    <xsd:import namespace="9109f167-20b9-4d23-a213-c4b9f6ca92ef"/>
    <xsd:import namespace="2f08c2f5-2890-446f-94c3-775f2b8d9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9f167-20b9-4d23-a213-c4b9f6ca9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82cce5-a264-45a2-8ecd-652520404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8c2f5-2890-446f-94c3-775f2b8d9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3e0c22-2043-4885-a6e7-aa4adf747019}" ma:internalName="TaxCatchAll" ma:showField="CatchAllData" ma:web="2f08c2f5-2890-446f-94c3-775f2b8d9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E15A2-E1BB-4D49-A445-B0B2191875CF}">
  <ds:schemaRefs>
    <ds:schemaRef ds:uri="http://purl.org/dc/elements/1.1/"/>
    <ds:schemaRef ds:uri="2f08c2f5-2890-446f-94c3-775f2b8d97d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109f167-20b9-4d23-a213-c4b9f6ca92e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CB4511-9B4B-40A9-A2E5-640B6C15E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FC5D0-8850-4B75-B556-6B4C8ED0F40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ACE02BB-2525-4921-890E-CFD77D3A79D9}">
  <ds:schemaRefs>
    <ds:schemaRef ds:uri="2f08c2f5-2890-446f-94c3-775f2b8d97dc"/>
    <ds:schemaRef ds:uri="9109f167-20b9-4d23-a213-c4b9f6ca9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653</Words>
  <Application>Microsoft Office PowerPoint</Application>
  <PresentationFormat>Custom</PresentationFormat>
  <Paragraphs>146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Lato Light</vt:lpstr>
      <vt:lpstr>Van Condensed LF</vt:lpstr>
      <vt:lpstr>Van Condensed LF Bold</vt:lpstr>
      <vt:lpstr>Van Condensed Light LF Light</vt:lpstr>
      <vt:lpstr>Van Condensed Pro</vt:lpstr>
      <vt:lpstr>YADXm3pZ1HU 0</vt:lpstr>
      <vt:lpstr>Wagggs_template</vt:lpstr>
      <vt:lpstr>PROYECTO DE REVISIÓN DE LAS CUOTAS DE AFILIACIÓN</vt:lpstr>
      <vt:lpstr>Bienvenida y AGENDA del día </vt:lpstr>
      <vt:lpstr>¿Qué es LA AMGS? </vt:lpstr>
      <vt:lpstr>CÓMO APOYA LA AMGS EL MOVIMIENTO </vt:lpstr>
      <vt:lpstr>Presupuesto de la AMGS</vt:lpstr>
      <vt:lpstr>FUENTES DE INGRESOS</vt:lpstr>
      <vt:lpstr>ÁREAS DE GASTO</vt:lpstr>
      <vt:lpstr>Paquete de consulta sobre la cuota de afiliación </vt:lpstr>
      <vt:lpstr>PRINCIPIOS </vt:lpstr>
      <vt:lpstr>Resultados de Slido</vt:lpstr>
      <vt:lpstr>MODELO ACTUAL / MODELO 1</vt:lpstr>
      <vt:lpstr> MODELO 2</vt:lpstr>
      <vt:lpstr>MODELO 3</vt:lpstr>
      <vt:lpstr>MODELO 4</vt:lpstr>
      <vt:lpstr>MODELO 5</vt:lpstr>
      <vt:lpstr>CONSIDERACIONES EXTRAS</vt:lpstr>
      <vt:lpstr>EJEMPLOS</vt:lpstr>
      <vt:lpstr>SALA DE DEBATE: DEBATE SOBRE MODELOS ACTUALES Y FUTUROS </vt:lpstr>
      <vt:lpstr>PowerPoint Presentation</vt:lpstr>
      <vt:lpstr>PRÓXIMOS PASOS - camino hacia la egm </vt:lpstr>
      <vt:lpstr>Comentarios y preguntas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El-Gammal</dc:creator>
  <cp:lastModifiedBy>Georgina Anstee</cp:lastModifiedBy>
  <cp:revision>2</cp:revision>
  <cp:lastPrinted>2016-06-16T13:49:45Z</cp:lastPrinted>
  <dcterms:created xsi:type="dcterms:W3CDTF">2016-06-14T12:16:39Z</dcterms:created>
  <dcterms:modified xsi:type="dcterms:W3CDTF">2024-04-09T10:55:47Z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Jess Bond</vt:lpwstr>
  </property>
  <property fmtid="{D5CDD505-2E9C-101B-9397-08002B2CF9AE}" pid="3" name="SharedWithUsers">
    <vt:lpwstr>707;#Jess Bond</vt:lpwstr>
  </property>
  <property fmtid="{D5CDD505-2E9C-101B-9397-08002B2CF9AE}" pid="4" name="ContentTypeId">
    <vt:lpwstr>0x010100F89A92BADF677241B7B20C161F9471E3</vt:lpwstr>
  </property>
  <property fmtid="{D5CDD505-2E9C-101B-9397-08002B2CF9AE}" pid="5" name="MediaServiceImageTags">
    <vt:lpwstr/>
  </property>
  <property fmtid="{D5CDD505-2E9C-101B-9397-08002B2CF9AE}" pid="6" name="SlidoAppVersion">
    <vt:lpwstr>1.6.1.4122</vt:lpwstr>
  </property>
</Properties>
</file>