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28"/>
  </p:notesMasterIdLst>
  <p:handoutMasterIdLst>
    <p:handoutMasterId r:id="rId29"/>
  </p:handoutMasterIdLst>
  <p:sldIdLst>
    <p:sldId id="257" r:id="rId6"/>
    <p:sldId id="266" r:id="rId7"/>
    <p:sldId id="293" r:id="rId8"/>
    <p:sldId id="294" r:id="rId9"/>
    <p:sldId id="295" r:id="rId10"/>
    <p:sldId id="270" r:id="rId11"/>
    <p:sldId id="289" r:id="rId12"/>
    <p:sldId id="268" r:id="rId13"/>
    <p:sldId id="304" r:id="rId14"/>
    <p:sldId id="310" r:id="rId15"/>
    <p:sldId id="286" r:id="rId16"/>
    <p:sldId id="303" r:id="rId17"/>
    <p:sldId id="284" r:id="rId18"/>
    <p:sldId id="287" r:id="rId19"/>
    <p:sldId id="288" r:id="rId20"/>
    <p:sldId id="308" r:id="rId21"/>
    <p:sldId id="307" r:id="rId22"/>
    <p:sldId id="306" r:id="rId23"/>
    <p:sldId id="301" r:id="rId24"/>
    <p:sldId id="274" r:id="rId25"/>
    <p:sldId id="275" r:id="rId26"/>
    <p:sldId id="265" r:id="rId27"/>
  </p:sldIdLst>
  <p:sldSz cx="12188825" cy="9144000"/>
  <p:notesSz cx="7099300" cy="102235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an Condensed LF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9">
          <p15:clr>
            <a:srgbClr val="A4A3A4"/>
          </p15:clr>
        </p15:guide>
        <p15:guide id="2" pos="2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DEE0"/>
    <a:srgbClr val="262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EF8410-9265-413A-8A91-D9343F23AD7F}" v="3" dt="2024-04-09T10:41:50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627" autoAdjust="0"/>
  </p:normalViewPr>
  <p:slideViewPr>
    <p:cSldViewPr snapToGrid="0">
      <p:cViewPr varScale="1">
        <p:scale>
          <a:sx n="33" d="100"/>
          <a:sy n="33" d="100"/>
        </p:scale>
        <p:origin x="1924" y="48"/>
      </p:cViewPr>
      <p:guideLst>
        <p:guide orient="horz" pos="2939"/>
        <p:guide pos="2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Anstee" userId="40f8a95b-ca63-41af-a625-84dbff7b528a" providerId="ADAL" clId="{C5EF8410-9265-413A-8A91-D9343F23AD7F}"/>
    <pc:docChg chg="custSel addSld delSld modSld">
      <pc:chgData name="Georgina Anstee" userId="40f8a95b-ca63-41af-a625-84dbff7b528a" providerId="ADAL" clId="{C5EF8410-9265-413A-8A91-D9343F23AD7F}" dt="2024-04-09T10:47:44.452" v="128" actId="1076"/>
      <pc:docMkLst>
        <pc:docMk/>
      </pc:docMkLst>
      <pc:sldChg chg="modNotesTx">
        <pc:chgData name="Georgina Anstee" userId="40f8a95b-ca63-41af-a625-84dbff7b528a" providerId="ADAL" clId="{C5EF8410-9265-413A-8A91-D9343F23AD7F}" dt="2024-04-09T09:52:11.793" v="0" actId="20577"/>
        <pc:sldMkLst>
          <pc:docMk/>
          <pc:sldMk cId="0" sldId="257"/>
        </pc:sldMkLst>
      </pc:sldChg>
      <pc:sldChg chg="modNotesTx">
        <pc:chgData name="Georgina Anstee" userId="40f8a95b-ca63-41af-a625-84dbff7b528a" providerId="ADAL" clId="{C5EF8410-9265-413A-8A91-D9343F23AD7F}" dt="2024-04-09T09:52:15.424" v="1" actId="20577"/>
        <pc:sldMkLst>
          <pc:docMk/>
          <pc:sldMk cId="0" sldId="266"/>
        </pc:sldMkLst>
      </pc:sldChg>
      <pc:sldChg chg="modNotesTx">
        <pc:chgData name="Georgina Anstee" userId="40f8a95b-ca63-41af-a625-84dbff7b528a" providerId="ADAL" clId="{C5EF8410-9265-413A-8A91-D9343F23AD7F}" dt="2024-04-09T09:52:44.984" v="7" actId="20577"/>
        <pc:sldMkLst>
          <pc:docMk/>
          <pc:sldMk cId="0" sldId="268"/>
        </pc:sldMkLst>
      </pc:sldChg>
      <pc:sldChg chg="modNotesTx">
        <pc:chgData name="Georgina Anstee" userId="40f8a95b-ca63-41af-a625-84dbff7b528a" providerId="ADAL" clId="{C5EF8410-9265-413A-8A91-D9343F23AD7F}" dt="2024-04-09T09:52:33.256" v="5" actId="20577"/>
        <pc:sldMkLst>
          <pc:docMk/>
          <pc:sldMk cId="0" sldId="270"/>
        </pc:sldMkLst>
      </pc:sldChg>
      <pc:sldChg chg="modNotesTx">
        <pc:chgData name="Georgina Anstee" userId="40f8a95b-ca63-41af-a625-84dbff7b528a" providerId="ADAL" clId="{C5EF8410-9265-413A-8A91-D9343F23AD7F}" dt="2024-04-09T09:54:01.930" v="57" actId="20577"/>
        <pc:sldMkLst>
          <pc:docMk/>
          <pc:sldMk cId="0" sldId="274"/>
        </pc:sldMkLst>
      </pc:sldChg>
      <pc:sldChg chg="modNotesTx">
        <pc:chgData name="Georgina Anstee" userId="40f8a95b-ca63-41af-a625-84dbff7b528a" providerId="ADAL" clId="{C5EF8410-9265-413A-8A91-D9343F23AD7F}" dt="2024-04-09T09:54:05.911" v="58" actId="20577"/>
        <pc:sldMkLst>
          <pc:docMk/>
          <pc:sldMk cId="0" sldId="275"/>
        </pc:sldMkLst>
      </pc:sldChg>
      <pc:sldChg chg="modNotesTx">
        <pc:chgData name="Georgina Anstee" userId="40f8a95b-ca63-41af-a625-84dbff7b528a" providerId="ADAL" clId="{C5EF8410-9265-413A-8A91-D9343F23AD7F}" dt="2024-04-09T09:53:08.460" v="25" actId="20577"/>
        <pc:sldMkLst>
          <pc:docMk/>
          <pc:sldMk cId="0" sldId="284"/>
        </pc:sldMkLst>
      </pc:sldChg>
      <pc:sldChg chg="modSp mod modNotesTx">
        <pc:chgData name="Georgina Anstee" userId="40f8a95b-ca63-41af-a625-84dbff7b528a" providerId="ADAL" clId="{C5EF8410-9265-413A-8A91-D9343F23AD7F}" dt="2024-04-09T10:42:51.302" v="75" actId="208"/>
        <pc:sldMkLst>
          <pc:docMk/>
          <pc:sldMk cId="0" sldId="286"/>
        </pc:sldMkLst>
        <pc:picChg chg="mod">
          <ac:chgData name="Georgina Anstee" userId="40f8a95b-ca63-41af-a625-84dbff7b528a" providerId="ADAL" clId="{C5EF8410-9265-413A-8A91-D9343F23AD7F}" dt="2024-04-09T10:42:51.302" v="75" actId="208"/>
          <ac:picMkLst>
            <pc:docMk/>
            <pc:sldMk cId="0" sldId="286"/>
            <ac:picMk id="5" creationId="{A33F4EF8-61EC-FEB5-D526-A219AA166A96}"/>
          </ac:picMkLst>
        </pc:picChg>
      </pc:sldChg>
      <pc:sldChg chg="modNotesTx">
        <pc:chgData name="Georgina Anstee" userId="40f8a95b-ca63-41af-a625-84dbff7b528a" providerId="ADAL" clId="{C5EF8410-9265-413A-8A91-D9343F23AD7F}" dt="2024-04-09T09:53:14.527" v="26" actId="20577"/>
        <pc:sldMkLst>
          <pc:docMk/>
          <pc:sldMk cId="0" sldId="287"/>
        </pc:sldMkLst>
      </pc:sldChg>
      <pc:sldChg chg="modNotesTx">
        <pc:chgData name="Georgina Anstee" userId="40f8a95b-ca63-41af-a625-84dbff7b528a" providerId="ADAL" clId="{C5EF8410-9265-413A-8A91-D9343F23AD7F}" dt="2024-04-09T09:53:27.384" v="44" actId="20577"/>
        <pc:sldMkLst>
          <pc:docMk/>
          <pc:sldMk cId="0" sldId="288"/>
        </pc:sldMkLst>
      </pc:sldChg>
      <pc:sldChg chg="modNotesTx">
        <pc:chgData name="Georgina Anstee" userId="40f8a95b-ca63-41af-a625-84dbff7b528a" providerId="ADAL" clId="{C5EF8410-9265-413A-8A91-D9343F23AD7F}" dt="2024-04-09T09:52:38.175" v="6" actId="20577"/>
        <pc:sldMkLst>
          <pc:docMk/>
          <pc:sldMk cId="0" sldId="289"/>
        </pc:sldMkLst>
      </pc:sldChg>
      <pc:sldChg chg="modNotesTx">
        <pc:chgData name="Georgina Anstee" userId="40f8a95b-ca63-41af-a625-84dbff7b528a" providerId="ADAL" clId="{C5EF8410-9265-413A-8A91-D9343F23AD7F}" dt="2024-04-09T09:52:19.663" v="2" actId="20577"/>
        <pc:sldMkLst>
          <pc:docMk/>
          <pc:sldMk cId="2682736797" sldId="293"/>
        </pc:sldMkLst>
      </pc:sldChg>
      <pc:sldChg chg="modNotesTx">
        <pc:chgData name="Georgina Anstee" userId="40f8a95b-ca63-41af-a625-84dbff7b528a" providerId="ADAL" clId="{C5EF8410-9265-413A-8A91-D9343F23AD7F}" dt="2024-04-09T09:52:24.929" v="3" actId="20577"/>
        <pc:sldMkLst>
          <pc:docMk/>
          <pc:sldMk cId="983510052" sldId="294"/>
        </pc:sldMkLst>
      </pc:sldChg>
      <pc:sldChg chg="modNotesTx">
        <pc:chgData name="Georgina Anstee" userId="40f8a95b-ca63-41af-a625-84dbff7b528a" providerId="ADAL" clId="{C5EF8410-9265-413A-8A91-D9343F23AD7F}" dt="2024-04-09T09:52:29.836" v="4" actId="20577"/>
        <pc:sldMkLst>
          <pc:docMk/>
          <pc:sldMk cId="667760371" sldId="295"/>
        </pc:sldMkLst>
      </pc:sldChg>
      <pc:sldChg chg="modNotesTx">
        <pc:chgData name="Georgina Anstee" userId="40f8a95b-ca63-41af-a625-84dbff7b528a" providerId="ADAL" clId="{C5EF8410-9265-413A-8A91-D9343F23AD7F}" dt="2024-04-09T09:53:54.075" v="56" actId="20577"/>
        <pc:sldMkLst>
          <pc:docMk/>
          <pc:sldMk cId="1154414571" sldId="301"/>
        </pc:sldMkLst>
      </pc:sldChg>
      <pc:sldChg chg="modNotesTx">
        <pc:chgData name="Georgina Anstee" userId="40f8a95b-ca63-41af-a625-84dbff7b528a" providerId="ADAL" clId="{C5EF8410-9265-413A-8A91-D9343F23AD7F}" dt="2024-04-09T09:52:59.633" v="11" actId="20577"/>
        <pc:sldMkLst>
          <pc:docMk/>
          <pc:sldMk cId="3597635224" sldId="303"/>
        </pc:sldMkLst>
      </pc:sldChg>
      <pc:sldChg chg="modNotesTx">
        <pc:chgData name="Georgina Anstee" userId="40f8a95b-ca63-41af-a625-84dbff7b528a" providerId="ADAL" clId="{C5EF8410-9265-413A-8A91-D9343F23AD7F}" dt="2024-04-09T09:52:48.540" v="8" actId="20577"/>
        <pc:sldMkLst>
          <pc:docMk/>
          <pc:sldMk cId="1209249158" sldId="304"/>
        </pc:sldMkLst>
      </pc:sldChg>
      <pc:sldChg chg="modNotesTx">
        <pc:chgData name="Georgina Anstee" userId="40f8a95b-ca63-41af-a625-84dbff7b528a" providerId="ADAL" clId="{C5EF8410-9265-413A-8A91-D9343F23AD7F}" dt="2024-04-09T09:53:47.367" v="55" actId="20577"/>
        <pc:sldMkLst>
          <pc:docMk/>
          <pc:sldMk cId="755687275" sldId="306"/>
        </pc:sldMkLst>
      </pc:sldChg>
      <pc:sldChg chg="modNotesTx">
        <pc:chgData name="Georgina Anstee" userId="40f8a95b-ca63-41af-a625-84dbff7b528a" providerId="ADAL" clId="{C5EF8410-9265-413A-8A91-D9343F23AD7F}" dt="2024-04-09T09:53:43.746" v="54" actId="20577"/>
        <pc:sldMkLst>
          <pc:docMk/>
          <pc:sldMk cId="3271152624" sldId="307"/>
        </pc:sldMkLst>
      </pc:sldChg>
      <pc:sldChg chg="modNotesTx">
        <pc:chgData name="Georgina Anstee" userId="40f8a95b-ca63-41af-a625-84dbff7b528a" providerId="ADAL" clId="{C5EF8410-9265-413A-8A91-D9343F23AD7F}" dt="2024-04-09T09:53:35.308" v="53" actId="20577"/>
        <pc:sldMkLst>
          <pc:docMk/>
          <pc:sldMk cId="2059801368" sldId="308"/>
        </pc:sldMkLst>
      </pc:sldChg>
      <pc:sldChg chg="del modNotesTx">
        <pc:chgData name="Georgina Anstee" userId="40f8a95b-ca63-41af-a625-84dbff7b528a" providerId="ADAL" clId="{C5EF8410-9265-413A-8A91-D9343F23AD7F}" dt="2024-04-09T10:46:00.036" v="108" actId="2696"/>
        <pc:sldMkLst>
          <pc:docMk/>
          <pc:sldMk cId="1402262545" sldId="309"/>
        </pc:sldMkLst>
      </pc:sldChg>
      <pc:sldChg chg="addSp delSp modSp new mod">
        <pc:chgData name="Georgina Anstee" userId="40f8a95b-ca63-41af-a625-84dbff7b528a" providerId="ADAL" clId="{C5EF8410-9265-413A-8A91-D9343F23AD7F}" dt="2024-04-09T10:47:44.452" v="128" actId="1076"/>
        <pc:sldMkLst>
          <pc:docMk/>
          <pc:sldMk cId="249299818" sldId="310"/>
        </pc:sldMkLst>
        <pc:spChg chg="del">
          <ac:chgData name="Georgina Anstee" userId="40f8a95b-ca63-41af-a625-84dbff7b528a" providerId="ADAL" clId="{C5EF8410-9265-413A-8A91-D9343F23AD7F}" dt="2024-04-09T10:40:59.538" v="61" actId="478"/>
          <ac:spMkLst>
            <pc:docMk/>
            <pc:sldMk cId="249299818" sldId="310"/>
            <ac:spMk id="2" creationId="{0F5AE3EE-050C-AAC2-FA1F-E890E0817E5C}"/>
          </ac:spMkLst>
        </pc:spChg>
        <pc:spChg chg="del">
          <ac:chgData name="Georgina Anstee" userId="40f8a95b-ca63-41af-a625-84dbff7b528a" providerId="ADAL" clId="{C5EF8410-9265-413A-8A91-D9343F23AD7F}" dt="2024-04-09T10:40:57.516" v="60" actId="478"/>
          <ac:spMkLst>
            <pc:docMk/>
            <pc:sldMk cId="249299818" sldId="310"/>
            <ac:spMk id="3" creationId="{8612EDFF-F887-68D0-FE4A-EC8E1F15AFAE}"/>
          </ac:spMkLst>
        </pc:spChg>
        <pc:spChg chg="add mod">
          <ac:chgData name="Georgina Anstee" userId="40f8a95b-ca63-41af-a625-84dbff7b528a" providerId="ADAL" clId="{C5EF8410-9265-413A-8A91-D9343F23AD7F}" dt="2024-04-09T10:44:02.639" v="106"/>
          <ac:spMkLst>
            <pc:docMk/>
            <pc:sldMk cId="249299818" sldId="310"/>
            <ac:spMk id="7" creationId="{6CAF68A6-6BB1-CB91-2DC6-7ED891D39DF4}"/>
          </ac:spMkLst>
        </pc:spChg>
        <pc:spChg chg="add mod">
          <ac:chgData name="Georgina Anstee" userId="40f8a95b-ca63-41af-a625-84dbff7b528a" providerId="ADAL" clId="{C5EF8410-9265-413A-8A91-D9343F23AD7F}" dt="2024-04-09T10:44:40.371" v="107"/>
          <ac:spMkLst>
            <pc:docMk/>
            <pc:sldMk cId="249299818" sldId="310"/>
            <ac:spMk id="8" creationId="{AE1FE151-63DA-E764-2333-FA90837FE0E9}"/>
          </ac:spMkLst>
        </pc:spChg>
        <pc:picChg chg="add del mod modCrop">
          <ac:chgData name="Georgina Anstee" userId="40f8a95b-ca63-41af-a625-84dbff7b528a" providerId="ADAL" clId="{C5EF8410-9265-413A-8A91-D9343F23AD7F}" dt="2024-04-09T10:46:30.321" v="117" actId="478"/>
          <ac:picMkLst>
            <pc:docMk/>
            <pc:sldMk cId="249299818" sldId="310"/>
            <ac:picMk id="6" creationId="{9969DBB5-5792-02AF-1846-8C5DF75FD4D7}"/>
          </ac:picMkLst>
        </pc:picChg>
        <pc:picChg chg="add del mod">
          <ac:chgData name="Georgina Anstee" userId="40f8a95b-ca63-41af-a625-84dbff7b528a" providerId="ADAL" clId="{C5EF8410-9265-413A-8A91-D9343F23AD7F}" dt="2024-04-09T10:42:02.615" v="69" actId="478"/>
          <ac:picMkLst>
            <pc:docMk/>
            <pc:sldMk cId="249299818" sldId="310"/>
            <ac:picMk id="9" creationId="{48B9E979-5DE0-E7E3-281F-25BFD32E29CF}"/>
          </ac:picMkLst>
        </pc:picChg>
        <pc:picChg chg="add mod modCrop">
          <ac:chgData name="Georgina Anstee" userId="40f8a95b-ca63-41af-a625-84dbff7b528a" providerId="ADAL" clId="{C5EF8410-9265-413A-8A91-D9343F23AD7F}" dt="2024-04-09T10:47:44.452" v="128" actId="1076"/>
          <ac:picMkLst>
            <pc:docMk/>
            <pc:sldMk cId="249299818" sldId="310"/>
            <ac:picMk id="11" creationId="{2079E7AD-9870-2339-E5FC-A252A8FFC84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0BAF3F-F762-74C8-2455-365CD5B100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695" tIns="47348" rIns="94695" bIns="4734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92FD98-5F1F-05F4-4AE2-BF9AD84AB7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4695" tIns="47348" rIns="94695" bIns="4734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FE7D6FA-8A78-CE49-BFC3-A9AC8AFB611C}" type="datetimeFigureOut">
              <a:rPr lang="es-ES" altLang="en-US"/>
              <a:pPr>
                <a:defRPr/>
              </a:pPr>
              <a:t>09/04/2024</a:t>
            </a:fld>
            <a:endParaRPr lang="es-E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6FD91A-5B95-089B-7AF7-A084075C6B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0738"/>
            <a:ext cx="3076575" cy="511175"/>
          </a:xfrm>
          <a:prstGeom prst="rect">
            <a:avLst/>
          </a:prstGeom>
        </p:spPr>
        <p:txBody>
          <a:bodyPr vert="horz" lIns="94695" tIns="47348" rIns="94695" bIns="4734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0A290-83DD-9530-C3C3-359DD81CAC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10738"/>
            <a:ext cx="3076575" cy="511175"/>
          </a:xfrm>
          <a:prstGeom prst="rect">
            <a:avLst/>
          </a:prstGeom>
        </p:spPr>
        <p:txBody>
          <a:bodyPr vert="horz" wrap="square" lIns="94695" tIns="47348" rIns="94695" bIns="4734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3AA6F6-2462-BD4D-93B1-BCD39DA926B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5DB5B7-03C4-2860-5BCB-166F1BF3E5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695" tIns="47348" rIns="94695" bIns="4734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D06B57-33F0-E877-BE69-2018AA2064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wrap="square" lIns="94695" tIns="47348" rIns="94695" bIns="4734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BD3325-1331-8248-8570-7A572BD5DE8C}" type="datetimeFigureOut">
              <a:rPr lang="en-GB" altLang="en-US"/>
              <a:pPr>
                <a:defRPr/>
              </a:pPr>
              <a:t>09/04/2024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DB3B95-9E8D-5D34-4D12-C9A4AE62CB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77938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95" tIns="47348" rIns="94695" bIns="47348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F3B3478-10E3-B797-A404-04C07E3B2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919663"/>
            <a:ext cx="5680075" cy="4025900"/>
          </a:xfrm>
          <a:prstGeom prst="rect">
            <a:avLst/>
          </a:prstGeom>
        </p:spPr>
        <p:txBody>
          <a:bodyPr vert="horz" lIns="94695" tIns="47348" rIns="94695" bIns="4734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B5CA6-E856-6B1B-F03E-F6F27395C7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10738"/>
            <a:ext cx="3076575" cy="512762"/>
          </a:xfrm>
          <a:prstGeom prst="rect">
            <a:avLst/>
          </a:prstGeom>
        </p:spPr>
        <p:txBody>
          <a:bodyPr vert="horz" lIns="94695" tIns="47348" rIns="94695" bIns="4734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D27C2-ED6E-0696-285A-79F3D3D5AF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10738"/>
            <a:ext cx="3076575" cy="512762"/>
          </a:xfrm>
          <a:prstGeom prst="rect">
            <a:avLst/>
          </a:prstGeom>
        </p:spPr>
        <p:txBody>
          <a:bodyPr vert="horz" wrap="square" lIns="94695" tIns="47348" rIns="94695" bIns="4734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BE727F-9D00-474F-94D5-2223A3E208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5317AB2D-1DFB-0196-47D1-DADCD93778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D7116BE6-EDF1-07E4-63F3-81121F905F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ea typeface="MS PGothic"/>
              <a:cs typeface="Calibri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606AB63-8B39-D0D2-7ED4-28B3BE882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4FCDBCF-4753-C14A-8F0C-47635FB6A063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9810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9354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ea typeface="MS PGothic"/>
                <a:cs typeface="Calibri"/>
              </a:rPr>
              <a:t> </a:t>
            </a:r>
            <a:endParaRPr lang="en-US" dirty="0"/>
          </a:p>
          <a:p>
            <a:endParaRPr lang="en-GB" dirty="0">
              <a:cs typeface="Calibri"/>
            </a:endParaRPr>
          </a:p>
          <a:p>
            <a:endParaRPr lang="en-US" dirty="0"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0641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23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6436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dirty="0"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3675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1091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MS PGothic"/>
                <a:cs typeface="Calibri"/>
              </a:rPr>
              <a:t> </a:t>
            </a:r>
            <a:endParaRPr lang="en-GB" dirty="0">
              <a:ea typeface="MS PGothic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MS PGothic"/>
                <a:cs typeface="Calibri"/>
              </a:rPr>
              <a:t> </a:t>
            </a:r>
            <a:endParaRPr lang="en-GB" dirty="0">
              <a:ea typeface="MS PGothic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MS PGothic"/>
                <a:cs typeface="Calibri"/>
              </a:rPr>
              <a:t> </a:t>
            </a:r>
            <a:endParaRPr lang="en-GB" dirty="0">
              <a:ea typeface="MS PGothic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MS PGothic"/>
                <a:cs typeface="Calibri"/>
              </a:rPr>
              <a:t> </a:t>
            </a:r>
            <a:endParaRPr lang="en-GB" dirty="0">
              <a:ea typeface="MS PGothic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558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5642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789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7358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7829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36380ACB-315F-F7D3-1C88-7300A3EC39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1DDB0458-521B-61D1-330A-C012F35CD0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 dirty="0">
              <a:cs typeface="Calibri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00AA479C-4DA1-9613-13B8-66608D7331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B586A5-3780-1F42-89E4-ECC933C5EEE9}" type="slidenum">
              <a:rPr lang="en-GB" altLang="en-US" smtClean="0"/>
              <a:pPr>
                <a:spcBef>
                  <a:spcPct val="0"/>
                </a:spcBef>
              </a:pPr>
              <a:t>22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>
              <a:solidFill>
                <a:srgbClr val="2A255E"/>
              </a:solidFill>
              <a:effectLst/>
              <a:latin typeface="YADXm3pZ1HU 0"/>
            </a:endParaRPr>
          </a:p>
          <a:p>
            <a:endParaRPr lang="en-GB" dirty="0">
              <a:solidFill>
                <a:srgbClr val="2A255E"/>
              </a:solidFill>
              <a:latin typeface="YADXm3pZ1HU 0"/>
            </a:endParaRPr>
          </a:p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9923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A255E"/>
              </a:solidFill>
              <a:effectLst/>
              <a:latin typeface="YADXm3pZ1HU 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9936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3926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A255E"/>
              </a:solidFill>
              <a:effectLst/>
              <a:latin typeface="YADXm3pZ1HU 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5180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206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cs typeface="Calibri"/>
            </a:endParaRP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2654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E727F-9D00-474F-94D5-2223A3E20886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449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BB4C028-EE1C-A2FA-3FEE-26C84F2C6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34401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28A510D6-4452-69DE-9D47-E9A681FD7E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 b="35324"/>
          <a:stretch>
            <a:fillRect/>
          </a:stretch>
        </p:blipFill>
        <p:spPr bwMode="auto">
          <a:xfrm>
            <a:off x="7799388" y="4576763"/>
            <a:ext cx="4389437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817" y="1706137"/>
            <a:ext cx="10186406" cy="2284899"/>
          </a:xfrm>
        </p:spPr>
        <p:txBody>
          <a:bodyPr anchor="b"/>
          <a:lstStyle>
            <a:lvl1pPr algn="l">
              <a:lnSpc>
                <a:spcPct val="9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66" y="3904074"/>
            <a:ext cx="7687327" cy="845926"/>
          </a:xfrm>
        </p:spPr>
        <p:txBody>
          <a:bodyPr/>
          <a:lstStyle>
            <a:lvl1pPr marL="0" indent="0" algn="l">
              <a:lnSpc>
                <a:spcPct val="98000"/>
              </a:lnSpc>
              <a:buNone/>
              <a:defRPr sz="2700">
                <a:solidFill>
                  <a:schemeClr val="bg1"/>
                </a:solidFill>
                <a:latin typeface="+mn-lt"/>
              </a:defRPr>
            </a:lvl1pPr>
            <a:lvl2pPr marL="609448" indent="0" algn="ctr">
              <a:buNone/>
              <a:defRPr sz="2666"/>
            </a:lvl2pPr>
            <a:lvl3pPr marL="1218895" indent="0" algn="ctr">
              <a:buNone/>
              <a:defRPr sz="2399"/>
            </a:lvl3pPr>
            <a:lvl4pPr marL="1828343" indent="0" algn="ctr">
              <a:buNone/>
              <a:defRPr sz="2133"/>
            </a:lvl4pPr>
            <a:lvl5pPr marL="2437790" indent="0" algn="ctr">
              <a:buNone/>
              <a:defRPr sz="2133"/>
            </a:lvl5pPr>
            <a:lvl6pPr marL="3047238" indent="0" algn="ctr">
              <a:buNone/>
              <a:defRPr sz="2133"/>
            </a:lvl6pPr>
            <a:lvl7pPr marL="3656686" indent="0" algn="ctr">
              <a:buNone/>
              <a:defRPr sz="2133"/>
            </a:lvl7pPr>
            <a:lvl8pPr marL="4266133" indent="0" algn="ctr">
              <a:buNone/>
              <a:defRPr sz="2133"/>
            </a:lvl8pPr>
            <a:lvl9pPr marL="4875581" indent="0" algn="ctr">
              <a:buNone/>
              <a:defRPr sz="2133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45D346-476E-9A96-5EC8-D8E2B3A022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74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38B3BAE5-0CD3-DACE-3776-8A8CE033B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 b="35324"/>
          <a:stretch>
            <a:fillRect/>
          </a:stretch>
        </p:blipFill>
        <p:spPr bwMode="auto">
          <a:xfrm>
            <a:off x="7799388" y="4576763"/>
            <a:ext cx="4389437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22" y="3187065"/>
            <a:ext cx="10390850" cy="47888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66" y="3903620"/>
            <a:ext cx="5537890" cy="3589605"/>
          </a:xfrm>
        </p:spPr>
        <p:txBody>
          <a:bodyPr/>
          <a:lstStyle>
            <a:lvl1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 baseline="0">
                <a:solidFill>
                  <a:schemeClr val="bg1"/>
                </a:solidFill>
                <a:latin typeface="Van Condensed Light LF Light" charset="0"/>
              </a:defRPr>
            </a:lvl1pPr>
            <a:lvl2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 baseline="0">
                <a:solidFill>
                  <a:schemeClr val="bg1"/>
                </a:solidFill>
                <a:latin typeface="Van Condensed Light LF Light" charset="0"/>
              </a:defRPr>
            </a:lvl2pPr>
            <a:lvl3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>
                <a:solidFill>
                  <a:schemeClr val="bg1"/>
                </a:solidFill>
              </a:defRPr>
            </a:lvl3pPr>
            <a:lvl4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>
                <a:solidFill>
                  <a:schemeClr val="bg1"/>
                </a:solidFill>
              </a:defRPr>
            </a:lvl4pPr>
            <a:lvl5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C86AD-8EE0-D1A6-8EAE-E6C8475F85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57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C7668DE-C597-1237-0E86-B76363F33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7751763"/>
            <a:ext cx="85725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0" y="1037064"/>
            <a:ext cx="9931322" cy="6181342"/>
          </a:xfrm>
        </p:spPr>
        <p:txBody>
          <a:bodyPr anchor="b"/>
          <a:lstStyle>
            <a:lvl1pPr marL="0" marR="0" indent="0" algn="l" defTabSz="1218895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8000" cap="all" spc="-80" baseline="0">
                <a:solidFill>
                  <a:schemeClr val="tx2"/>
                </a:solidFill>
                <a:latin typeface="+mj-lt"/>
              </a:defRPr>
            </a:lvl1pPr>
            <a:lvl2pPr marL="0" marR="0" indent="0" algn="l" defTabSz="1218895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8000" cap="all" spc="-80" baseline="0">
                <a:solidFill>
                  <a:schemeClr val="bg1"/>
                </a:solidFill>
                <a:latin typeface="+mj-lt"/>
              </a:defRPr>
            </a:lvl2pPr>
            <a:lvl3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8000">
                <a:solidFill>
                  <a:schemeClr val="bg1"/>
                </a:solidFill>
                <a:latin typeface="+mj-lt"/>
              </a:defRPr>
            </a:lvl3pPr>
            <a:lvl4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8000">
                <a:solidFill>
                  <a:schemeClr val="bg1"/>
                </a:solidFill>
                <a:latin typeface="+mj-lt"/>
              </a:defRPr>
            </a:lvl4pPr>
            <a:lvl5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8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824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44FA2E9A-B5AF-1518-2414-E3156E862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7753350"/>
            <a:ext cx="8572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22" y="574529"/>
            <a:ext cx="10390850" cy="1901041"/>
          </a:xfrm>
        </p:spPr>
        <p:txBody>
          <a:bodyPr/>
          <a:lstStyle>
            <a:lvl1pPr>
              <a:lnSpc>
                <a:spcPct val="78000"/>
              </a:lnSpc>
              <a:defRPr sz="8000" spc="-8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702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222" y="496473"/>
            <a:ext cx="6921037" cy="1008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2222" y="1750897"/>
            <a:ext cx="7433993" cy="136029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-1" y="3219651"/>
            <a:ext cx="12188825" cy="5924349"/>
          </a:xfrm>
        </p:spPr>
        <p:txBody>
          <a:bodyPr/>
          <a:lstStyle/>
          <a:p>
            <a:pPr lvl="0"/>
            <a:r>
              <a:rPr lang="en-GB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89550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8CED2143-5CFB-CC3D-73F1-93D010BC5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1695450"/>
            <a:ext cx="5719762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0739C292-76A4-9FDB-03B9-D65B9245DB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09588"/>
            <a:ext cx="189388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AFC0EF83-E294-643F-1D23-B667D4A28E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1701800"/>
            <a:ext cx="5727700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76CBD-FC70-3DB9-8BF4-7BF0812B43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20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076DAE-1EFE-3240-32FB-B8C1B13265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F0091B-240A-082F-4379-05CC8C8797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A0FB82-69B8-9744-8357-1F1FCCC5C5D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910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A1049-8201-5917-FCD9-3FB68418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96888"/>
            <a:ext cx="10391775" cy="4778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DAEC6-232D-57C4-ADAF-7396F2633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3165475"/>
            <a:ext cx="11255375" cy="3589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F8809-E9E6-09F4-D2E1-1C002A9FA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1488" y="8582025"/>
            <a:ext cx="4114800" cy="2444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0D4F0-521D-CE63-2894-92F28A44A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500" y="482600"/>
            <a:ext cx="738188" cy="1682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1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7A0FB82-69B8-9744-8357-1F1FCCC5C5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</p:sldLayoutIdLst>
  <p:hf hdr="0" dt="0"/>
  <p:txStyles>
    <p:titleStyle>
      <a:lvl1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MS PGothic" panose="020B0600070205080204" pitchFamily="34" charset="-128"/>
          <a:cs typeface=".LastResort" charset="0"/>
        </a:defRPr>
      </a:lvl1pPr>
      <a:lvl2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MS PGothic" panose="020B0600070205080204" pitchFamily="34" charset="-128"/>
          <a:cs typeface=".LastResort"/>
        </a:defRPr>
      </a:lvl2pPr>
      <a:lvl3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MS PGothic" panose="020B0600070205080204" pitchFamily="34" charset="-128"/>
          <a:cs typeface=".LastResort"/>
        </a:defRPr>
      </a:lvl3pPr>
      <a:lvl4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MS PGothic" panose="020B0600070205080204" pitchFamily="34" charset="-128"/>
          <a:cs typeface=".LastResort"/>
        </a:defRPr>
      </a:lvl4pPr>
      <a:lvl5pPr algn="l" defTabSz="12176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MS PGothic" panose="020B0600070205080204" pitchFamily="34" charset="-128"/>
          <a:cs typeface=".LastResort"/>
        </a:defRPr>
      </a:lvl5pPr>
      <a:lvl6pPr marL="4572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.LastResort"/>
          <a:cs typeface=".LastResort"/>
        </a:defRPr>
      </a:lvl6pPr>
      <a:lvl7pPr marL="9144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.LastResort"/>
          <a:cs typeface=".LastResort"/>
        </a:defRPr>
      </a:lvl7pPr>
      <a:lvl8pPr marL="13716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.LastResort"/>
          <a:cs typeface=".LastResort"/>
        </a:defRPr>
      </a:lvl8pPr>
      <a:lvl9pPr marL="18288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an Condensed LF Bold"/>
          <a:ea typeface=".LastResort"/>
          <a:cs typeface=".LastResort"/>
        </a:defRPr>
      </a:lvl9pPr>
    </p:titleStyle>
    <p:bodyStyle>
      <a:lvl1pPr marL="342900" indent="-342900" algn="l" defTabSz="12176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100" kern="1200" spc="-2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marL="742950" indent="-285750" algn="l" defTabSz="12176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100" kern="1200" spc="-2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12176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100" kern="1200" spc="-2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12176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100" kern="1200" spc="-2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1217613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100" kern="1200" spc="-2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1962" indent="-304724" algn="l" defTabSz="12188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7378F48-A325-EBAE-F709-E47817D6A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1946275"/>
            <a:ext cx="10185400" cy="2306638"/>
          </a:xfrm>
        </p:spPr>
        <p:txBody>
          <a:bodyPr/>
          <a:lstStyle/>
          <a:p>
            <a:pPr defTabSz="1218895" eaLnBrk="1" fontAlgn="auto" hangingPunct="1">
              <a:spcAft>
                <a:spcPts val="0"/>
              </a:spcAft>
              <a:defRPr/>
            </a:pPr>
            <a:r>
              <a:rPr lang="fr-FR" b="1">
                <a:solidFill>
                  <a:schemeClr val="tx2"/>
                </a:solidFill>
                <a:latin typeface="Van Condensed Pro"/>
                <a:ea typeface=".LastResort" charset="0"/>
                <a:cs typeface="Van Condensed Pro"/>
              </a:rPr>
              <a:t>PROJET DE RÉVISION DES COTISATIONS </a:t>
            </a:r>
            <a:endParaRPr lang="en-GB" b="1">
              <a:solidFill>
                <a:schemeClr val="tx2"/>
              </a:solidFill>
              <a:latin typeface="Van Condensed Pro"/>
              <a:ea typeface=".LastResort" charset="0"/>
              <a:cs typeface="Van Condensed Pro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438ABBE-995F-AA5B-7839-88CEF76A7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663" y="4252913"/>
            <a:ext cx="7688262" cy="8461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altLang="en-US" sz="3600">
                <a:solidFill>
                  <a:schemeClr val="bg2"/>
                </a:solidFill>
                <a:latin typeface="Lato Light" panose="020F0502020204030203" pitchFamily="34" charset="0"/>
              </a:rPr>
              <a:t>DOSSIER DE CONSULTATION</a:t>
            </a:r>
          </a:p>
        </p:txBody>
      </p:sp>
      <p:sp>
        <p:nvSpPr>
          <p:cNvPr id="10244" name="Slide Number Placeholder 4">
            <a:extLst>
              <a:ext uri="{FF2B5EF4-FFF2-40B4-BE49-F238E27FC236}">
                <a16:creationId xmlns:a16="http://schemas.microsoft.com/office/drawing/2014/main" id="{8E53B115-61CB-CCB0-9616-5A5C73256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1450638" y="482600"/>
            <a:ext cx="738187" cy="16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 Bold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9pPr>
          </a:lstStyle>
          <a:p>
            <a:pPr algn="l" eaLnBrk="0" hangingPunct="0">
              <a:buFontTx/>
              <a:buNone/>
            </a:pPr>
            <a:fld id="{51EB55A1-390C-854F-ADA2-19DCE05DBC36}" type="slidenum">
              <a:rPr lang="en-GB" altLang="en-US" sz="1100" smtClean="0">
                <a:latin typeface="Van Condensed LF" charset="0"/>
              </a:rPr>
              <a:pPr algn="l" eaLnBrk="0" hangingPunct="0">
                <a:buFontTx/>
                <a:buNone/>
              </a:pPr>
              <a:t>1</a:t>
            </a:fld>
            <a:endParaRPr lang="en-GB" altLang="en-US" sz="1100">
              <a:latin typeface="Van Condensed LF" charset="0"/>
            </a:endParaRPr>
          </a:p>
        </p:txBody>
      </p:sp>
      <p:sp>
        <p:nvSpPr>
          <p:cNvPr id="10246" name="TextBox 2">
            <a:extLst>
              <a:ext uri="{FF2B5EF4-FFF2-40B4-BE49-F238E27FC236}">
                <a16:creationId xmlns:a16="http://schemas.microsoft.com/office/drawing/2014/main" id="{C230FF10-1652-19A0-F303-F6B307BF6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400" y="73675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 Bold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1800">
              <a:latin typeface="Van Condensed LF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E9BD12-0D78-6EDD-5C0F-BDE0F5FBAB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AF68A6-6BB1-CB91-2DC6-7ED891D39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84843"/>
            <a:ext cx="11161206" cy="477837"/>
          </a:xfrm>
        </p:spPr>
        <p:txBody>
          <a:bodyPr/>
          <a:lstStyle/>
          <a:p>
            <a:pPr algn="ctr">
              <a:defRPr/>
            </a:pPr>
            <a:r>
              <a:rPr lang="en-GB" sz="6000" dirty="0" err="1"/>
              <a:t>Résultats</a:t>
            </a:r>
            <a:r>
              <a:rPr lang="en-GB" sz="6000" dirty="0"/>
              <a:t> de </a:t>
            </a:r>
            <a:r>
              <a:rPr lang="en-GB" sz="6000" dirty="0" err="1"/>
              <a:t>Slido</a:t>
            </a:r>
            <a:endParaRPr lang="en-GB" sz="6000" dirty="0"/>
          </a:p>
        </p:txBody>
      </p:sp>
      <p:sp>
        <p:nvSpPr>
          <p:cNvPr id="8" name="Subtitle 8">
            <a:extLst>
              <a:ext uri="{FF2B5EF4-FFF2-40B4-BE49-F238E27FC236}">
                <a16:creationId xmlns:a16="http://schemas.microsoft.com/office/drawing/2014/main" id="{AE1FE151-63DA-E764-2333-FA90837FE0E9}"/>
              </a:ext>
            </a:extLst>
          </p:cNvPr>
          <p:cNvSpPr txBox="1">
            <a:spLocks/>
          </p:cNvSpPr>
          <p:nvPr/>
        </p:nvSpPr>
        <p:spPr>
          <a:xfrm>
            <a:off x="4207876" y="1227632"/>
            <a:ext cx="5077051" cy="846137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 kern="1200" spc="-20" baseline="0">
                <a:solidFill>
                  <a:schemeClr val="bg1"/>
                </a:solidFill>
                <a:latin typeface="Van Condensed Light LF Light" charset="0"/>
                <a:ea typeface="MS PGothic" panose="020B0600070205080204" pitchFamily="34" charset="-128"/>
                <a:cs typeface="ＭＳ Ｐゴシック" charset="0"/>
              </a:defRPr>
            </a:lvl1pPr>
            <a:lvl2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 kern="1200" spc="-20" baseline="0">
                <a:solidFill>
                  <a:schemeClr val="bg1"/>
                </a:solidFill>
                <a:latin typeface="Van Condensed Light LF Light" charset="0"/>
                <a:ea typeface="MS PGothic" panose="020B0600070205080204" pitchFamily="34" charset="-128"/>
                <a:cs typeface="+mn-cs"/>
              </a:defRPr>
            </a:lvl2pPr>
            <a:lvl3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 kern="1200" spc="-2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 kern="1200" spc="-2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0" marR="0" indent="0" algn="l" defTabSz="1218895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18400" algn="l"/>
              </a:tabLst>
              <a:defRPr sz="2700" kern="1200" spc="-2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351962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3600" dirty="0">
                <a:solidFill>
                  <a:schemeClr val="bg2"/>
                </a:solidFill>
                <a:latin typeface="Lato Light" panose="020F0502020204030203" pitchFamily="34" charset="0"/>
              </a:rPr>
              <a:t>Session de </a:t>
            </a:r>
            <a:r>
              <a:rPr lang="en-GB" altLang="en-US" sz="3600" dirty="0" err="1">
                <a:solidFill>
                  <a:schemeClr val="bg2"/>
                </a:solidFill>
                <a:latin typeface="Lato Light" panose="020F0502020204030203" pitchFamily="34" charset="0"/>
              </a:rPr>
              <a:t>français</a:t>
            </a:r>
            <a:r>
              <a:rPr lang="en-GB" altLang="en-US" sz="3600" dirty="0">
                <a:solidFill>
                  <a:schemeClr val="bg2"/>
                </a:solidFill>
                <a:latin typeface="Lato Light" panose="020F0502020204030203" pitchFamily="34" charset="0"/>
              </a:rPr>
              <a:t>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79E7AD-9870-2339-E5FC-A252A8FFC8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13" t="6584" r="18136" b="11708"/>
          <a:stretch/>
        </p:blipFill>
        <p:spPr>
          <a:xfrm>
            <a:off x="2220182" y="1996589"/>
            <a:ext cx="7748459" cy="6662617"/>
          </a:xfrm>
          <a:prstGeom prst="rect">
            <a:avLst/>
          </a:prstGeom>
          <a:ln w="76200">
            <a:solidFill>
              <a:srgbClr val="A8DEE0"/>
            </a:solidFill>
          </a:ln>
        </p:spPr>
      </p:pic>
    </p:spTree>
    <p:extLst>
      <p:ext uri="{BB962C8B-B14F-4D97-AF65-F5344CB8AC3E}">
        <p14:creationId xmlns:p14="http://schemas.microsoft.com/office/powerpoint/2010/main" val="24929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AC7E7-DAB0-4ADA-253E-6D8F687B5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0390188" cy="477837"/>
          </a:xfrm>
        </p:spPr>
        <p:txBody>
          <a:bodyPr/>
          <a:lstStyle/>
          <a:p>
            <a:pPr>
              <a:defRPr/>
            </a:pPr>
            <a:r>
              <a:rPr lang="en-GB"/>
              <a:t>MODÈLE ACTUEL / MODÈLE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EC009C-8A06-2E90-EFDD-97ACDEAA7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3F4EF8-61EC-FEB5-D526-A219AA166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51" y="2818330"/>
            <a:ext cx="11024321" cy="2551665"/>
          </a:xfrm>
          <a:prstGeom prst="rect">
            <a:avLst/>
          </a:prstGeom>
          <a:ln>
            <a:solidFill>
              <a:srgbClr val="A8DEE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AC7E7-DAB0-4ADA-253E-6D8F687B5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0390188" cy="801825"/>
          </a:xfrm>
        </p:spPr>
        <p:txBody>
          <a:bodyPr/>
          <a:lstStyle/>
          <a:p>
            <a:pPr>
              <a:defRPr/>
            </a:pPr>
            <a:r>
              <a:rPr lang="en-GB">
                <a:ea typeface="MS PGothic"/>
              </a:rPr>
              <a:t> MODÈLE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EC009C-8A06-2E90-EFDD-97ACDEAA7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7ABA26-2A49-7E99-C64C-DBE988F05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8" y="2401956"/>
            <a:ext cx="11126307" cy="302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35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A1CE0-297D-1A18-D888-3B898545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0390188" cy="477837"/>
          </a:xfrm>
        </p:spPr>
        <p:txBody>
          <a:bodyPr/>
          <a:lstStyle/>
          <a:p>
            <a:pPr>
              <a:defRPr/>
            </a:pPr>
            <a:r>
              <a:rPr lang="en-GB"/>
              <a:t>MODÈLE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933F5-EDF2-3CD4-4B72-28FC2DD4F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FF8C3E-D7E9-865E-8FC6-BF1DCDCDB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8" y="2389462"/>
            <a:ext cx="11067372" cy="37330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A4861-0E2C-AF9C-A5AE-27532775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0390188" cy="477837"/>
          </a:xfrm>
        </p:spPr>
        <p:txBody>
          <a:bodyPr/>
          <a:lstStyle/>
          <a:p>
            <a:pPr>
              <a:defRPr/>
            </a:pPr>
            <a:r>
              <a:rPr lang="en-GB"/>
              <a:t>MODÈLE 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C9A1E-35A7-5BE7-9042-6B3B2D478A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8DB6B1-CE67-7350-EE67-207F103E9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8" y="1497980"/>
            <a:ext cx="11276564" cy="68123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E87F9-5643-08FC-AD15-C4BBA4032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0390188" cy="477837"/>
          </a:xfrm>
        </p:spPr>
        <p:txBody>
          <a:bodyPr/>
          <a:lstStyle/>
          <a:p>
            <a:pPr>
              <a:defRPr/>
            </a:pPr>
            <a:r>
              <a:rPr lang="en-GB"/>
              <a:t>MODÈLE 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E073F-4590-FFAE-A157-95B85FA825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FAACE9-333E-3C9E-EE6A-BB55DD937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69" y="2644360"/>
            <a:ext cx="10961485" cy="240547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9177-8501-89F1-D0C7-FFD8002DA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43" y="239328"/>
            <a:ext cx="11684972" cy="1321098"/>
          </a:xfrm>
        </p:spPr>
        <p:txBody>
          <a:bodyPr/>
          <a:lstStyle/>
          <a:p>
            <a:r>
              <a:rPr lang="en-GB" sz="6000">
                <a:ea typeface="MS PGothic"/>
              </a:rPr>
              <a:t>CONSIDÉRATIONS SUPPLÉMENTAIRES</a:t>
            </a:r>
            <a:endParaRPr lang="en-US" sz="6000">
              <a:ea typeface="MS PGoth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BBC12-5D45-3CB9-AC28-72BFCA0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683" y="2444792"/>
            <a:ext cx="10383324" cy="539434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5000">
                <a:latin typeface="Van Condensed Light LF Light"/>
                <a:ea typeface="MS PGothic"/>
              </a:rPr>
              <a:t>1. </a:t>
            </a:r>
            <a:r>
              <a:rPr lang="en-GB" sz="5000" err="1">
                <a:latin typeface="Van Condensed Light LF Light"/>
                <a:ea typeface="MS PGothic"/>
              </a:rPr>
              <a:t>Redevances</a:t>
            </a:r>
            <a:r>
              <a:rPr lang="en-GB" sz="5000">
                <a:latin typeface="Van Condensed Light LF Light"/>
                <a:ea typeface="MS PGothic"/>
              </a:rPr>
              <a:t> </a:t>
            </a:r>
            <a:r>
              <a:rPr lang="en-GB" sz="5000" err="1">
                <a:latin typeface="Van Condensed Light LF Light"/>
                <a:ea typeface="MS PGothic"/>
              </a:rPr>
              <a:t>minimales</a:t>
            </a:r>
            <a:r>
              <a:rPr lang="en-GB" sz="5000">
                <a:latin typeface="Van Condensed Light LF Light"/>
                <a:ea typeface="MS PGothic"/>
              </a:rPr>
              <a:t> </a:t>
            </a:r>
            <a:endParaRPr lang="en-US" sz="5000">
              <a:latin typeface="Van Condensed Light LF Light"/>
              <a:ea typeface="MS PGothic"/>
            </a:endParaRPr>
          </a:p>
          <a:p>
            <a:r>
              <a:rPr lang="en-GB" sz="5000">
                <a:latin typeface="Van Condensed Light LF Light"/>
                <a:ea typeface="MS PGothic"/>
              </a:rPr>
              <a:t>2. </a:t>
            </a:r>
            <a:r>
              <a:rPr lang="en-GB" sz="5000" err="1">
                <a:latin typeface="Van Condensed Light LF Light"/>
                <a:ea typeface="MS PGothic"/>
              </a:rPr>
              <a:t>Réduction</a:t>
            </a:r>
            <a:r>
              <a:rPr lang="en-GB" sz="5000">
                <a:latin typeface="Van Condensed Light LF Light"/>
                <a:ea typeface="MS PGothic"/>
              </a:rPr>
              <a:t> pour les </a:t>
            </a:r>
            <a:r>
              <a:rPr lang="en-GB" sz="5000" err="1">
                <a:latin typeface="Van Condensed Light LF Light"/>
                <a:ea typeface="MS PGothic"/>
              </a:rPr>
              <a:t>membres</a:t>
            </a:r>
            <a:r>
              <a:rPr lang="en-GB" sz="5000">
                <a:latin typeface="Van Condensed Light LF Light"/>
                <a:ea typeface="MS PGothic"/>
              </a:rPr>
              <a:t> </a:t>
            </a:r>
            <a:r>
              <a:rPr lang="en-GB" sz="5000" err="1">
                <a:latin typeface="Van Condensed Light LF Light"/>
                <a:ea typeface="MS PGothic"/>
              </a:rPr>
              <a:t>associés</a:t>
            </a:r>
            <a:r>
              <a:rPr lang="en-GB" sz="5000">
                <a:latin typeface="Van Condensed Light LF Light"/>
                <a:ea typeface="MS PGothic"/>
              </a:rPr>
              <a:t> </a:t>
            </a:r>
            <a:endParaRPr lang="en-GB" sz="5000"/>
          </a:p>
          <a:p>
            <a:r>
              <a:rPr lang="en-GB" sz="5000">
                <a:latin typeface="Van Condensed Light LF Light"/>
                <a:ea typeface="MS PGothic"/>
              </a:rPr>
              <a:t>3. </a:t>
            </a:r>
            <a:r>
              <a:rPr lang="en-GB" sz="5000" err="1">
                <a:latin typeface="Van Condensed Light LF Light"/>
                <a:ea typeface="MS PGothic"/>
              </a:rPr>
              <a:t>Réduction</a:t>
            </a:r>
            <a:r>
              <a:rPr lang="en-GB" sz="5000">
                <a:latin typeface="Van Condensed Light LF Light"/>
                <a:ea typeface="MS PGothic"/>
              </a:rPr>
              <a:t> pour les </a:t>
            </a:r>
            <a:r>
              <a:rPr lang="en-GB" sz="5000" err="1">
                <a:latin typeface="Van Condensed Light LF Light"/>
                <a:ea typeface="MS PGothic"/>
              </a:rPr>
              <a:t>grandes</a:t>
            </a:r>
            <a:r>
              <a:rPr lang="en-GB" sz="5000">
                <a:latin typeface="Van Condensed Light LF Light"/>
                <a:ea typeface="MS PGothic"/>
              </a:rPr>
              <a:t> OM des tranches de richesse B-D de </a:t>
            </a:r>
            <a:r>
              <a:rPr lang="en-GB" sz="5000" err="1">
                <a:latin typeface="Van Condensed Light LF Light"/>
                <a:ea typeface="MS PGothic"/>
              </a:rPr>
              <a:t>l'AMGE</a:t>
            </a:r>
            <a:r>
              <a:rPr lang="en-GB" sz="5000">
                <a:latin typeface="Van Condensed Light LF Light"/>
                <a:ea typeface="MS PGothic"/>
              </a:rPr>
              <a:t> </a:t>
            </a:r>
          </a:p>
          <a:p>
            <a:r>
              <a:rPr lang="en-GB" sz="5000">
                <a:latin typeface="Van Condensed Light LF Light"/>
                <a:ea typeface="MS PGothic"/>
              </a:rPr>
              <a:t>4. </a:t>
            </a:r>
            <a:r>
              <a:rPr lang="en-GB" sz="5000" err="1">
                <a:latin typeface="Van Condensed Light LF Light"/>
                <a:ea typeface="MS PGothic"/>
              </a:rPr>
              <a:t>Aucune</a:t>
            </a:r>
            <a:r>
              <a:rPr lang="en-GB" sz="5000">
                <a:latin typeface="Van Condensed Light LF Light"/>
                <a:ea typeface="MS PGothic"/>
              </a:rPr>
              <a:t> OM ne </a:t>
            </a:r>
            <a:r>
              <a:rPr lang="en-GB" sz="5000" err="1">
                <a:latin typeface="Van Condensed Light LF Light"/>
                <a:ea typeface="MS PGothic"/>
              </a:rPr>
              <a:t>paie</a:t>
            </a:r>
            <a:r>
              <a:rPr lang="en-GB" sz="5000">
                <a:latin typeface="Van Condensed Light LF Light"/>
                <a:ea typeface="MS PGothic"/>
              </a:rPr>
              <a:t> plus de 55% du total </a:t>
            </a:r>
            <a:endParaRPr lang="en-GB" sz="5000"/>
          </a:p>
          <a:p>
            <a:r>
              <a:rPr lang="en-GB" sz="5000">
                <a:latin typeface="Van Condensed Light LF Light"/>
                <a:ea typeface="MS PGothic"/>
              </a:rPr>
              <a:t>5. </a:t>
            </a:r>
            <a:r>
              <a:rPr lang="en-GB" sz="5000" err="1">
                <a:latin typeface="Van Condensed Light LF Light"/>
                <a:ea typeface="MS PGothic"/>
              </a:rPr>
              <a:t>Allégement</a:t>
            </a:r>
            <a:r>
              <a:rPr lang="en-GB" sz="5000">
                <a:latin typeface="Van Condensed Light LF Light"/>
                <a:ea typeface="MS PGothic"/>
              </a:rPr>
              <a:t> </a:t>
            </a:r>
            <a:r>
              <a:rPr lang="en-GB" sz="5000" err="1">
                <a:latin typeface="Van Condensed Light LF Light"/>
                <a:ea typeface="MS PGothic"/>
              </a:rPr>
              <a:t>transitoire</a:t>
            </a:r>
            <a:r>
              <a:rPr lang="en-GB" sz="5000">
                <a:latin typeface="Van Condensed Light LF Light"/>
                <a:ea typeface="MS PGothic"/>
              </a:rPr>
              <a:t> </a:t>
            </a:r>
            <a:endParaRPr lang="en-GB" sz="5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938F1-7716-49A4-8B19-9D7A53FD31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801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2CBB-4F13-5436-8D71-F8926818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22" y="449881"/>
            <a:ext cx="10390850" cy="478888"/>
          </a:xfrm>
        </p:spPr>
        <p:txBody>
          <a:bodyPr/>
          <a:lstStyle/>
          <a:p>
            <a:r>
              <a:rPr lang="en-GB">
                <a:ea typeface="MS PGothic"/>
              </a:rPr>
              <a:t>EXEMPLES</a:t>
            </a:r>
            <a:endParaRPr lang="en-US">
              <a:ea typeface="MS PGothic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D6BF19-6957-8609-085D-2CD4F52D07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CE7DACB-D930-3EF3-E468-0CCE23180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954605"/>
              </p:ext>
            </p:extLst>
          </p:nvPr>
        </p:nvGraphicFramePr>
        <p:xfrm>
          <a:off x="369127" y="1713748"/>
          <a:ext cx="11420472" cy="62579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62136">
                  <a:extLst>
                    <a:ext uri="{9D8B030D-6E8A-4147-A177-3AD203B41FA5}">
                      <a16:colId xmlns:a16="http://schemas.microsoft.com/office/drawing/2014/main" val="2140388022"/>
                    </a:ext>
                  </a:extLst>
                </a:gridCol>
                <a:gridCol w="1497931">
                  <a:extLst>
                    <a:ext uri="{9D8B030D-6E8A-4147-A177-3AD203B41FA5}">
                      <a16:colId xmlns:a16="http://schemas.microsoft.com/office/drawing/2014/main" val="3537417166"/>
                    </a:ext>
                  </a:extLst>
                </a:gridCol>
                <a:gridCol w="1488405">
                  <a:extLst>
                    <a:ext uri="{9D8B030D-6E8A-4147-A177-3AD203B41FA5}">
                      <a16:colId xmlns:a16="http://schemas.microsoft.com/office/drawing/2014/main" val="2747851065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256449047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461334733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1014730396"/>
                    </a:ext>
                  </a:extLst>
                </a:gridCol>
              </a:tblGrid>
              <a:tr h="20859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000" b="1" i="0" u="none" strike="noStrike" baseline="0" noProof="0" err="1">
                          <a:solidFill>
                            <a:srgbClr val="FFFFFF"/>
                          </a:solidFill>
                          <a:effectLst/>
                          <a:highlight>
                            <a:srgbClr val="262963"/>
                          </a:highlight>
                          <a:latin typeface="Van Condensed LF"/>
                        </a:rPr>
                        <a:t>Modèle</a:t>
                      </a:r>
                      <a:r>
                        <a:rPr lang="en-GB" sz="3000" b="1" i="0" u="none" strike="noStrike" baseline="0" noProof="0">
                          <a:solidFill>
                            <a:srgbClr val="FFFFFF"/>
                          </a:solidFill>
                          <a:effectLst/>
                          <a:highlight>
                            <a:srgbClr val="262963"/>
                          </a:highlight>
                          <a:latin typeface="Van Condensed LF"/>
                        </a:rPr>
                        <a:t> </a:t>
                      </a:r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96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 b="1">
                          <a:solidFill>
                            <a:srgbClr val="FFFFFF"/>
                          </a:solidFill>
                          <a:effectLst/>
                          <a:highlight>
                            <a:srgbClr val="262963"/>
                          </a:highlight>
                          <a:latin typeface="Van Condensed LF"/>
                        </a:rPr>
                        <a:t> 1</a:t>
                      </a:r>
                      <a:endParaRPr lang="en-GB" b="1">
                        <a:solidFill>
                          <a:srgbClr val="FFFFFF"/>
                        </a:solidFill>
                        <a:effectLst/>
                        <a:highlight>
                          <a:srgbClr val="262963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96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 b="1">
                          <a:solidFill>
                            <a:srgbClr val="FFFFFF"/>
                          </a:solidFill>
                          <a:effectLst/>
                          <a:highlight>
                            <a:srgbClr val="262963"/>
                          </a:highlight>
                          <a:latin typeface="Van Condensed LF"/>
                        </a:rPr>
                        <a:t> 2</a:t>
                      </a:r>
                      <a:endParaRPr lang="en-GB" b="1">
                        <a:solidFill>
                          <a:srgbClr val="FFFFFF"/>
                        </a:solidFill>
                        <a:effectLst/>
                        <a:highlight>
                          <a:srgbClr val="262963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96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 b="1">
                          <a:solidFill>
                            <a:srgbClr val="FFFFFF"/>
                          </a:solidFill>
                          <a:effectLst/>
                          <a:highlight>
                            <a:srgbClr val="262963"/>
                          </a:highlight>
                          <a:latin typeface="Van Condensed LF"/>
                        </a:rPr>
                        <a:t> 3</a:t>
                      </a:r>
                      <a:endParaRPr lang="en-GB" b="1">
                        <a:solidFill>
                          <a:srgbClr val="FFFFFF"/>
                        </a:solidFill>
                        <a:effectLst/>
                        <a:highlight>
                          <a:srgbClr val="262963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96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 b="1">
                          <a:solidFill>
                            <a:srgbClr val="FFFFFF"/>
                          </a:solidFill>
                          <a:effectLst/>
                          <a:highlight>
                            <a:srgbClr val="262963"/>
                          </a:highlight>
                          <a:latin typeface="Van Condensed LF"/>
                        </a:rPr>
                        <a:t> 4</a:t>
                      </a:r>
                      <a:endParaRPr lang="en-GB" b="1">
                        <a:solidFill>
                          <a:srgbClr val="FFFFFF"/>
                        </a:solidFill>
                        <a:effectLst/>
                        <a:highlight>
                          <a:srgbClr val="262963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96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 b="1">
                          <a:solidFill>
                            <a:srgbClr val="FFFFFF"/>
                          </a:solidFill>
                          <a:effectLst/>
                          <a:highlight>
                            <a:srgbClr val="262963"/>
                          </a:highlight>
                          <a:latin typeface="Van Condensed LF"/>
                        </a:rPr>
                        <a:t> 5</a:t>
                      </a:r>
                      <a:endParaRPr lang="en-GB" b="1">
                        <a:solidFill>
                          <a:srgbClr val="FFFFFF"/>
                        </a:solidFill>
                        <a:effectLst/>
                        <a:highlight>
                          <a:srgbClr val="262963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9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945876"/>
                  </a:ext>
                </a:extLst>
              </a:tr>
              <a:tr h="20859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000" b="0" i="0" u="none" strike="noStrike" baseline="0" noProof="0" err="1">
                          <a:solidFill>
                            <a:srgbClr val="262963"/>
                          </a:solidFill>
                          <a:effectLst/>
                          <a:highlight>
                            <a:srgbClr val="CDCDD3"/>
                          </a:highlight>
                          <a:latin typeface="Van Condensed LF"/>
                        </a:rPr>
                        <a:t>Cotisation</a:t>
                      </a:r>
                      <a:r>
                        <a:rPr lang="en-GB" sz="3000" b="0" i="0" u="none" strike="noStrike" baseline="0" noProof="0">
                          <a:solidFill>
                            <a:srgbClr val="262963"/>
                          </a:solidFill>
                          <a:effectLst/>
                          <a:highlight>
                            <a:srgbClr val="CDCDD3"/>
                          </a:highlight>
                          <a:latin typeface="Van Condensed LF"/>
                        </a:rPr>
                        <a:t> (GBP) de </a:t>
                      </a:r>
                      <a:r>
                        <a:rPr lang="en-GB" sz="3000" b="0" i="0" u="none" strike="noStrike" baseline="0" noProof="0" err="1">
                          <a:solidFill>
                            <a:srgbClr val="262963"/>
                          </a:solidFill>
                          <a:effectLst/>
                          <a:highlight>
                            <a:srgbClr val="CDCDD3"/>
                          </a:highlight>
                          <a:latin typeface="Van Condensed LF"/>
                        </a:rPr>
                        <a:t>l'exemple</a:t>
                      </a:r>
                      <a:r>
                        <a:rPr lang="en-GB" sz="3000" b="0" i="0" u="none" strike="noStrike" baseline="0" noProof="0">
                          <a:solidFill>
                            <a:srgbClr val="262963"/>
                          </a:solidFill>
                          <a:effectLst/>
                          <a:highlight>
                            <a:srgbClr val="CDCDD3"/>
                          </a:highlight>
                          <a:latin typeface="Van Condensed LF"/>
                        </a:rPr>
                        <a:t> 1</a:t>
                      </a:r>
                      <a:endParaRPr lang="en-US" b="0" i="0" u="none" strike="noStrike" baseline="0" noProof="0"/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>
                          <a:solidFill>
                            <a:srgbClr val="262963"/>
                          </a:solidFill>
                          <a:effectLst/>
                          <a:highlight>
                            <a:srgbClr val="CDCDD3"/>
                          </a:highlight>
                          <a:latin typeface="Van Condensed LF"/>
                        </a:rPr>
                        <a:t>27,927</a:t>
                      </a:r>
                      <a:endParaRPr lang="en-GB">
                        <a:solidFill>
                          <a:srgbClr val="262963"/>
                        </a:solidFill>
                        <a:effectLst/>
                        <a:highlight>
                          <a:srgbClr val="CDCDD3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>
                          <a:solidFill>
                            <a:srgbClr val="262963"/>
                          </a:solidFill>
                          <a:effectLst/>
                          <a:highlight>
                            <a:srgbClr val="CDCDD3"/>
                          </a:highlight>
                          <a:latin typeface="Van Condensed LF"/>
                        </a:rPr>
                        <a:t>26,823</a:t>
                      </a:r>
                      <a:endParaRPr lang="en-GB">
                        <a:solidFill>
                          <a:srgbClr val="262963"/>
                        </a:solidFill>
                        <a:effectLst/>
                        <a:highlight>
                          <a:srgbClr val="CDCDD3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>
                          <a:solidFill>
                            <a:srgbClr val="262963"/>
                          </a:solidFill>
                          <a:effectLst/>
                          <a:highlight>
                            <a:srgbClr val="CDCDD3"/>
                          </a:highlight>
                          <a:latin typeface="Van Condensed LF"/>
                        </a:rPr>
                        <a:t>58,345</a:t>
                      </a:r>
                      <a:endParaRPr lang="en-GB">
                        <a:solidFill>
                          <a:srgbClr val="262963"/>
                        </a:solidFill>
                        <a:effectLst/>
                        <a:highlight>
                          <a:srgbClr val="CDCDD3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>
                          <a:solidFill>
                            <a:srgbClr val="262963"/>
                          </a:solidFill>
                          <a:effectLst/>
                          <a:highlight>
                            <a:srgbClr val="CDCDD3"/>
                          </a:highlight>
                          <a:latin typeface="Van Condensed LF"/>
                        </a:rPr>
                        <a:t>27,927</a:t>
                      </a:r>
                      <a:endParaRPr lang="en-GB">
                        <a:solidFill>
                          <a:srgbClr val="262963"/>
                        </a:solidFill>
                        <a:effectLst/>
                        <a:highlight>
                          <a:srgbClr val="CDCDD3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>
                          <a:solidFill>
                            <a:srgbClr val="262963"/>
                          </a:solidFill>
                          <a:effectLst/>
                          <a:highlight>
                            <a:srgbClr val="CDCDD3"/>
                          </a:highlight>
                          <a:latin typeface="Van Condensed LF"/>
                        </a:rPr>
                        <a:t>30,000</a:t>
                      </a:r>
                      <a:endParaRPr lang="en-GB">
                        <a:solidFill>
                          <a:srgbClr val="262963"/>
                        </a:solidFill>
                        <a:effectLst/>
                        <a:highlight>
                          <a:srgbClr val="CDCDD3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389003"/>
                  </a:ext>
                </a:extLst>
              </a:tr>
              <a:tr h="20859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000" b="0" i="0" u="none" strike="noStrike" baseline="0" noProof="0" err="1">
                          <a:solidFill>
                            <a:srgbClr val="262963"/>
                          </a:solidFill>
                          <a:effectLst/>
                          <a:highlight>
                            <a:srgbClr val="E8E8EA"/>
                          </a:highlight>
                          <a:latin typeface="Van Condensed LF"/>
                        </a:rPr>
                        <a:t>Cotisation</a:t>
                      </a:r>
                      <a:r>
                        <a:rPr lang="en-GB" sz="3000" b="0" i="0" u="none" strike="noStrike" baseline="0" noProof="0">
                          <a:solidFill>
                            <a:srgbClr val="262963"/>
                          </a:solidFill>
                          <a:effectLst/>
                          <a:highlight>
                            <a:srgbClr val="E8E8EA"/>
                          </a:highlight>
                          <a:latin typeface="Van Condensed LF"/>
                        </a:rPr>
                        <a:t> (GBP) de </a:t>
                      </a:r>
                      <a:r>
                        <a:rPr lang="en-GB" sz="3000" b="0" i="0" u="none" strike="noStrike" baseline="0" noProof="0" err="1">
                          <a:solidFill>
                            <a:srgbClr val="262963"/>
                          </a:solidFill>
                          <a:effectLst/>
                          <a:highlight>
                            <a:srgbClr val="E8E8EA"/>
                          </a:highlight>
                          <a:latin typeface="Van Condensed LF"/>
                        </a:rPr>
                        <a:t>l'exemple</a:t>
                      </a:r>
                      <a:r>
                        <a:rPr lang="en-GB" sz="3000" b="0" i="0" u="none" strike="noStrike" baseline="0" noProof="0">
                          <a:solidFill>
                            <a:srgbClr val="262963"/>
                          </a:solidFill>
                          <a:effectLst/>
                          <a:highlight>
                            <a:srgbClr val="E8E8EA"/>
                          </a:highlight>
                          <a:latin typeface="Van Condensed LF"/>
                        </a:rPr>
                        <a:t> 2</a:t>
                      </a:r>
                      <a:endParaRPr lang="en-US" baseline="0">
                        <a:latin typeface="Van Condensed LF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>
                          <a:solidFill>
                            <a:srgbClr val="262963"/>
                          </a:solidFill>
                          <a:effectLst/>
                          <a:highlight>
                            <a:srgbClr val="E8E8EA"/>
                          </a:highlight>
                          <a:latin typeface="Van Condensed LF"/>
                        </a:rPr>
                        <a:t>170</a:t>
                      </a:r>
                      <a:endParaRPr lang="en-GB">
                        <a:solidFill>
                          <a:srgbClr val="262963"/>
                        </a:solidFill>
                        <a:effectLst/>
                        <a:highlight>
                          <a:srgbClr val="E8E8EA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>
                          <a:solidFill>
                            <a:srgbClr val="262963"/>
                          </a:solidFill>
                          <a:effectLst/>
                          <a:highlight>
                            <a:srgbClr val="E8E8EA"/>
                          </a:highlight>
                          <a:latin typeface="Van Condensed LF"/>
                        </a:rPr>
                        <a:t>174</a:t>
                      </a:r>
                      <a:endParaRPr lang="en-GB">
                        <a:solidFill>
                          <a:srgbClr val="262963"/>
                        </a:solidFill>
                        <a:effectLst/>
                        <a:highlight>
                          <a:srgbClr val="E8E8EA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>
                          <a:solidFill>
                            <a:srgbClr val="262963"/>
                          </a:solidFill>
                          <a:effectLst/>
                          <a:highlight>
                            <a:srgbClr val="E8E8EA"/>
                          </a:highlight>
                          <a:latin typeface="Van Condensed LF"/>
                        </a:rPr>
                        <a:t>174</a:t>
                      </a:r>
                      <a:endParaRPr lang="en-GB">
                        <a:solidFill>
                          <a:srgbClr val="262963"/>
                        </a:solidFill>
                        <a:effectLst/>
                        <a:highlight>
                          <a:srgbClr val="E8E8EA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>
                          <a:solidFill>
                            <a:srgbClr val="262963"/>
                          </a:solidFill>
                          <a:effectLst/>
                          <a:highlight>
                            <a:srgbClr val="E8E8EA"/>
                          </a:highlight>
                          <a:latin typeface="Van Condensed LF"/>
                        </a:rPr>
                        <a:t>350</a:t>
                      </a:r>
                      <a:endParaRPr lang="en-GB">
                        <a:solidFill>
                          <a:srgbClr val="262963"/>
                        </a:solidFill>
                        <a:effectLst/>
                        <a:highlight>
                          <a:srgbClr val="E8E8EA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3000">
                          <a:solidFill>
                            <a:srgbClr val="262963"/>
                          </a:solidFill>
                          <a:effectLst/>
                          <a:highlight>
                            <a:srgbClr val="E8E8EA"/>
                          </a:highlight>
                          <a:latin typeface="Van Condensed LF"/>
                        </a:rPr>
                        <a:t>350</a:t>
                      </a:r>
                      <a:endParaRPr lang="en-GB">
                        <a:solidFill>
                          <a:srgbClr val="262963"/>
                        </a:solidFill>
                        <a:effectLst/>
                        <a:highlight>
                          <a:srgbClr val="E8E8EA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950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152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3160C-D18F-4FCC-4713-27F78757E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843A5-EFE1-DAE1-EA61-D5C34AAA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89823"/>
            <a:ext cx="11416077" cy="2397733"/>
          </a:xfrm>
        </p:spPr>
        <p:txBody>
          <a:bodyPr/>
          <a:lstStyle/>
          <a:p>
            <a:r>
              <a:rPr lang="fr-FR" sz="6000">
                <a:ea typeface="MS PGothic"/>
              </a:rPr>
              <a:t>SALLE DE DISCUSSIONS : DISCUSSION SUR LES MODÈLES ACTUELS ET FUTURS </a:t>
            </a:r>
            <a:endParaRPr lang="en-GB" sz="6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2CA99-6AA1-F09B-CCB0-8DA0E7C5B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95" y="2752022"/>
            <a:ext cx="10804834" cy="3509702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4500">
                <a:latin typeface="Van Condensed Light LF Light"/>
                <a:ea typeface="MS PGothic"/>
              </a:rPr>
              <a:t>Quels sont les aspects du modèle actuel (modèle 1) que vous souhaitez conserver et quels sont ceux que vous souhaitez modifier ? 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4500">
                <a:latin typeface="Van Condensed Light LF Light"/>
                <a:ea typeface="MS PGothic"/>
              </a:rPr>
              <a:t>Parmi les nouveaux modèles potentiels, quel est celui que vous préférez et pourquoi ? 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4500">
                <a:latin typeface="Van Condensed Light LF Light"/>
                <a:ea typeface="MS PGothic"/>
              </a:rPr>
              <a:t>Y a-t-il d'autres modèles ou ajustements de méthodes qui devraient être envisagés ?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EAFBD-0C02-2460-4F05-41CCDD3E0B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687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241F7-DD9F-20B0-6681-079C4F7083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F8C76A-3592-49CD-2029-B2E5A2483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298" y="528199"/>
            <a:ext cx="5735111" cy="808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1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F835C-9956-F977-A4F0-D15BC714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96" y="327902"/>
            <a:ext cx="10390188" cy="827260"/>
          </a:xfrm>
        </p:spPr>
        <p:txBody>
          <a:bodyPr/>
          <a:lstStyle/>
          <a:p>
            <a:pPr>
              <a:defRPr/>
            </a:pPr>
            <a:r>
              <a:rPr lang="fr-FR" sz="6000">
                <a:ea typeface="MS PGothic"/>
              </a:rPr>
              <a:t>Bienvenue et PROGRAMME DU JOUR</a:t>
            </a:r>
            <a:endParaRPr lang="en-GB" sz="6000">
              <a:ea typeface="MS PGoth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53FD5-78EC-6533-0773-7BA82E013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718" y="1991518"/>
            <a:ext cx="10593387" cy="6069979"/>
          </a:xfrm>
        </p:spPr>
        <p:txBody>
          <a:bodyPr vert="horz" lIns="0" tIns="0" rIns="0" bIns="0" rtlCol="0" anchor="t">
            <a:no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fr-FR" sz="4400">
                <a:latin typeface="Van Condensed Light LF Light"/>
                <a:ea typeface="MS PGothic"/>
              </a:rPr>
              <a:t>Présentation des collègues de l'AMGE</a:t>
            </a:r>
            <a:endParaRPr lang="en-US"/>
          </a:p>
          <a:p>
            <a:pPr marL="514350" indent="-514350">
              <a:buAutoNum type="arabicPeriod"/>
              <a:defRPr/>
            </a:pPr>
            <a:r>
              <a:rPr lang="fr-FR" sz="4400">
                <a:latin typeface="Van Condensed Light LF Light"/>
                <a:ea typeface="MS PGothic"/>
              </a:rPr>
              <a:t>Contextualisation du projet de révision des cotisations </a:t>
            </a:r>
            <a:endParaRPr lang="en-US"/>
          </a:p>
          <a:p>
            <a:pPr marL="514350" indent="-514350">
              <a:buAutoNum type="arabicPeriod"/>
              <a:defRPr/>
            </a:pPr>
            <a:r>
              <a:rPr lang="fr-FR" sz="4400">
                <a:latin typeface="Van Condensed Light LF Light"/>
                <a:ea typeface="MS PGothic"/>
              </a:rPr>
              <a:t>Dossier de consultation sur les cotisations</a:t>
            </a:r>
            <a:endParaRPr lang="en-US"/>
          </a:p>
          <a:p>
            <a:pPr marL="514350" indent="-514350">
              <a:buAutoNum type="arabicPeriod"/>
              <a:defRPr/>
            </a:pPr>
            <a:r>
              <a:rPr lang="fr-FR" sz="4400">
                <a:latin typeface="Van Condensed Light LF Light"/>
                <a:ea typeface="MS PGothic"/>
              </a:rPr>
              <a:t>Principes </a:t>
            </a:r>
            <a:endParaRPr lang="en-US"/>
          </a:p>
          <a:p>
            <a:pPr marL="514350" indent="-514350">
              <a:buAutoNum type="arabicPeriod"/>
              <a:defRPr/>
            </a:pPr>
            <a:r>
              <a:rPr lang="fr-FR" sz="4400">
                <a:latin typeface="Van Condensed Light LF Light"/>
                <a:ea typeface="MS PGothic"/>
              </a:rPr>
              <a:t>Modèle actuel et autres modèles potentiels</a:t>
            </a:r>
            <a:endParaRPr lang="en-US"/>
          </a:p>
          <a:p>
            <a:pPr marL="514350" indent="-514350">
              <a:buAutoNum type="arabicPeriod"/>
              <a:defRPr/>
            </a:pPr>
            <a:r>
              <a:rPr lang="fr-FR" sz="4400">
                <a:latin typeface="Van Condensed Light LF Light"/>
                <a:ea typeface="MS PGothic"/>
              </a:rPr>
              <a:t>Autres considérations </a:t>
            </a:r>
            <a:endParaRPr lang="en-US"/>
          </a:p>
          <a:p>
            <a:pPr marL="514350" indent="-514350">
              <a:buAutoNum type="arabicPeriod"/>
              <a:defRPr/>
            </a:pPr>
            <a:r>
              <a:rPr lang="fr-FR" sz="4400">
                <a:latin typeface="Van Condensed Light LF Light"/>
                <a:ea typeface="MS PGothic"/>
              </a:rPr>
              <a:t>Commentaires et questions </a:t>
            </a:r>
            <a:endParaRPr lang="en-US"/>
          </a:p>
          <a:p>
            <a:pPr marL="514350" indent="-514350">
              <a:buAutoNum type="arabicPeriod"/>
              <a:defRPr/>
            </a:pPr>
            <a:r>
              <a:rPr lang="fr-FR" sz="4400">
                <a:latin typeface="Van Condensed Light LF Light"/>
                <a:ea typeface="MS PGothic"/>
              </a:rPr>
              <a:t>Prochaines étapes</a:t>
            </a:r>
            <a:endParaRPr lang="en-US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5B786-5DE9-64F1-B25B-62A407889E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E7E1-C0A3-22CB-92FD-1FCCD07E5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0390188" cy="477837"/>
          </a:xfrm>
        </p:spPr>
        <p:txBody>
          <a:bodyPr/>
          <a:lstStyle/>
          <a:p>
            <a:pPr>
              <a:defRPr/>
            </a:pPr>
            <a:r>
              <a:rPr lang="fr-FR">
                <a:ea typeface="MS PGothic"/>
              </a:rPr>
              <a:t>PROCHAINES ÉTAPES - le chemin vers l'AGE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28EA3-5859-C202-809C-9960F1645F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5E2B2E-DAFF-123F-218C-FD37CE442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72" y="1984374"/>
            <a:ext cx="11437880" cy="474041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F4DB8-E68E-FC5A-979E-10DFFAD48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0390188" cy="477837"/>
          </a:xfrm>
        </p:spPr>
        <p:txBody>
          <a:bodyPr/>
          <a:lstStyle/>
          <a:p>
            <a:pPr>
              <a:defRPr/>
            </a:pPr>
            <a:r>
              <a:rPr lang="en-GB"/>
              <a:t>Retour </a:t>
            </a:r>
            <a:r>
              <a:rPr lang="en-GB" err="1"/>
              <a:t>d'information</a:t>
            </a:r>
            <a:r>
              <a:rPr lang="en-GB"/>
              <a:t> et questions</a:t>
            </a:r>
            <a:br>
              <a:rPr lang="en-GB"/>
            </a:b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C1529-CC5C-3888-B34B-8B8D974F01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EFFB5E-F284-7154-132B-59A864F6353E}"/>
              </a:ext>
            </a:extLst>
          </p:cNvPr>
          <p:cNvSpPr txBox="1"/>
          <p:nvPr/>
        </p:nvSpPr>
        <p:spPr>
          <a:xfrm>
            <a:off x="3049621" y="4387334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3F5C5B-E950-EB90-6009-00B92D35A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828" y="1522393"/>
            <a:ext cx="3808682" cy="37542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61D8EF-A25E-7412-BE9D-D8DC9A39F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598" y="353408"/>
            <a:ext cx="3219152" cy="3147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EE61AA-4959-5BC9-59C3-3FA1A7B35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684" y="6047682"/>
            <a:ext cx="11488758" cy="169270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4F1F44B3-31C3-99E7-AFF7-A6B798392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1450638" y="482600"/>
            <a:ext cx="738187" cy="16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 Bold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Van Condensed LF" charset="0"/>
                <a:ea typeface="MS PGothic" panose="020B0600070205080204" pitchFamily="34" charset="-128"/>
              </a:defRPr>
            </a:lvl9pPr>
          </a:lstStyle>
          <a:p>
            <a:pPr algn="l" eaLnBrk="0" hangingPunct="0">
              <a:buFontTx/>
              <a:buNone/>
            </a:pPr>
            <a:fld id="{1EAD77B6-D4D4-F24A-AD5B-154DCED2FFAE}" type="slidenum">
              <a:rPr lang="en-GB" altLang="en-US" sz="1100" smtClean="0">
                <a:latin typeface="Van Condensed LF" charset="0"/>
              </a:rPr>
              <a:pPr algn="l" eaLnBrk="0" hangingPunct="0">
                <a:buFontTx/>
                <a:buNone/>
              </a:pPr>
              <a:t>22</a:t>
            </a:fld>
            <a:endParaRPr lang="en-GB" altLang="en-US" sz="1100">
              <a:latin typeface="Van Condensed LF" charset="0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DE0BBD3-6212-17DB-080D-DD55C6B024CD}"/>
              </a:ext>
            </a:extLst>
          </p:cNvPr>
          <p:cNvSpPr txBox="1">
            <a:spLocks/>
          </p:cNvSpPr>
          <p:nvPr/>
        </p:nvSpPr>
        <p:spPr>
          <a:xfrm>
            <a:off x="471488" y="8582025"/>
            <a:ext cx="4114800" cy="2444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88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0" kern="1200" spc="-2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12188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1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88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1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88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1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889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1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962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s-IS" sz="1100">
                <a:solidFill>
                  <a:schemeClr val="bg1"/>
                </a:solidFill>
              </a:rPr>
              <a:t>WAGGGS</a:t>
            </a:r>
            <a:endParaRPr lang="en-GB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ECFA-9BA3-ABC9-28BC-82B1D00C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317500"/>
            <a:ext cx="10390188" cy="895454"/>
          </a:xfrm>
        </p:spPr>
        <p:txBody>
          <a:bodyPr/>
          <a:lstStyle/>
          <a:p>
            <a:pPr>
              <a:defRPr/>
            </a:pPr>
            <a:r>
              <a:rPr lang="en-GB" sz="6000" err="1">
                <a:ea typeface="MS PGothic"/>
              </a:rPr>
              <a:t>Qu'est-ce</a:t>
            </a:r>
            <a:r>
              <a:rPr lang="en-GB" sz="6000">
                <a:ea typeface="MS PGothic"/>
              </a:rPr>
              <a:t> que </a:t>
            </a:r>
            <a:r>
              <a:rPr lang="en-GB" sz="6000" err="1">
                <a:ea typeface="MS PGothic"/>
              </a:rPr>
              <a:t>l'AMGE</a:t>
            </a:r>
            <a:r>
              <a:rPr lang="en-GB" sz="6000">
                <a:ea typeface="MS PGothic"/>
              </a:rPr>
              <a:t> ? </a:t>
            </a:r>
            <a:endParaRPr lang="en-GB" sz="6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1B5C3-49D6-B426-3199-8DE5B0E4B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516751"/>
            <a:ext cx="11631612" cy="9063137"/>
          </a:xfrm>
        </p:spPr>
        <p:txBody>
          <a:bodyPr/>
          <a:lstStyle/>
          <a:p>
            <a:pPr>
              <a:defRPr/>
            </a:pPr>
            <a:r>
              <a:rPr lang="fr-FR" sz="3200"/>
              <a:t>Notre mission est de permettre aux filles et aux jeunes femmes de développer pleinement leur potentiel en tant que citoyennes du monde conscientes de leurs responsabilités. </a:t>
            </a:r>
          </a:p>
          <a:p>
            <a:pPr>
              <a:defRPr/>
            </a:pPr>
            <a:endParaRPr lang="fr-FR" sz="3200"/>
          </a:p>
          <a:p>
            <a:pPr>
              <a:defRPr/>
            </a:pPr>
            <a:r>
              <a:rPr lang="fr-FR" sz="3200"/>
              <a:t>Notre vision est la suivante : un monde égalitaire où toutes les filles peuvent s'épanouir. </a:t>
            </a:r>
          </a:p>
          <a:p>
            <a:pPr>
              <a:defRPr/>
            </a:pPr>
            <a:endParaRPr lang="fr-FR" sz="3200"/>
          </a:p>
          <a:p>
            <a:pPr>
              <a:defRPr/>
            </a:pPr>
            <a:r>
              <a:rPr lang="fr-FR" sz="3200"/>
              <a:t>D'ici 2032, nous serons un mouvement dirigé par des filles, où toutes les filles se sentent capables de diriger et de créer ensemble un monde meilleur. </a:t>
            </a:r>
          </a:p>
          <a:p>
            <a:pPr>
              <a:defRPr/>
            </a:pPr>
            <a:endParaRPr lang="fr-FR" sz="3200"/>
          </a:p>
          <a:p>
            <a:pPr>
              <a:defRPr/>
            </a:pPr>
            <a:r>
              <a:rPr lang="fr-FR" sz="3200"/>
              <a:t>Nous appelons notre vision la Boussole 2032 et nous la considérons comme une responsabilité partagée par toutes les organisations de guides et d'éclaireuses.</a:t>
            </a:r>
            <a:endParaRPr lang="en-GB" sz="32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F98E6-A6F0-422A-D301-CD1229AE9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73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ECFA-9BA3-ABC9-28BC-82B1D00C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19" y="649288"/>
            <a:ext cx="10947197" cy="1636712"/>
          </a:xfrm>
        </p:spPr>
        <p:txBody>
          <a:bodyPr/>
          <a:lstStyle/>
          <a:p>
            <a:pPr algn="ctr">
              <a:defRPr/>
            </a:pPr>
            <a:r>
              <a:rPr lang="fr-FR" sz="6000">
                <a:ea typeface="MS PGothic"/>
              </a:rPr>
              <a:t>Comment l'AMGE soutient le mouvement </a:t>
            </a:r>
            <a:endParaRPr lang="en-GB" sz="6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1B5C3-49D6-B426-3199-8DE5B0E4B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19" y="1821269"/>
            <a:ext cx="11631612" cy="3589337"/>
          </a:xfrm>
        </p:spPr>
        <p:txBody>
          <a:bodyPr vert="horz" lIns="0" tIns="0" rIns="0" bIns="0" rtlCol="0" anchor="t">
            <a:noAutofit/>
          </a:bodyPr>
          <a:lstStyle/>
          <a:p>
            <a:pPr>
              <a:defRPr/>
            </a:pPr>
            <a:endParaRPr lang="en-GB" b="1"/>
          </a:p>
          <a:p>
            <a:pPr>
              <a:defRPr/>
            </a:pPr>
            <a:r>
              <a:rPr lang="en-GB" b="1"/>
              <a:t>Objectif</a:t>
            </a:r>
          </a:p>
          <a:p>
            <a:pPr>
              <a:defRPr/>
            </a:pPr>
            <a:r>
              <a:rPr lang="fr-FR">
                <a:latin typeface="Van Condensed Light LF Light"/>
                <a:ea typeface="MS PGothic"/>
              </a:rPr>
              <a:t>Tout ce que fait l'AMGE doit conduire le Mouvement vers la Boussole 2032.</a:t>
            </a:r>
            <a:endParaRPr lang="en-GB">
              <a:latin typeface="Van Condensed Light LF Light"/>
              <a:ea typeface="MS PGothic"/>
            </a:endParaRPr>
          </a:p>
          <a:p>
            <a:pPr>
              <a:defRPr/>
            </a:pPr>
            <a:endParaRPr lang="en-GB" b="1"/>
          </a:p>
          <a:p>
            <a:pPr>
              <a:defRPr/>
            </a:pPr>
            <a:r>
              <a:rPr lang="en-GB" b="1" err="1"/>
              <a:t>Priorités</a:t>
            </a:r>
            <a:endParaRPr lang="en-GB"/>
          </a:p>
          <a:p>
            <a:pPr>
              <a:defRPr/>
            </a:pPr>
            <a:r>
              <a:rPr lang="fr-FR"/>
              <a:t>L'AMGE donne la priorité à trois domaines sur lesquels les OM souhaitent le plus que l'AMGE se concentre :</a:t>
            </a: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 b="1"/>
              <a:t>Principes</a:t>
            </a:r>
            <a:endParaRPr lang="en-GB"/>
          </a:p>
          <a:p>
            <a:pPr>
              <a:defRPr/>
            </a:pPr>
            <a:r>
              <a:rPr lang="fr-FR"/>
              <a:t>Faciliter la collaboration ; s'appuyer sur des bénévoles ; avoir une grande portée ; avoir un impact responsable ; être dirigé par des filles et des jeunes femmes ; être réaliste et transparent.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F98E6-A6F0-422A-D301-CD1229AE9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F6956-860C-073C-0939-2AD0FD088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042" y="4481290"/>
            <a:ext cx="7896157" cy="27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1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ECFA-9BA3-ABC9-28BC-82B1D00C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77" y="317500"/>
            <a:ext cx="10390188" cy="477837"/>
          </a:xfrm>
        </p:spPr>
        <p:txBody>
          <a:bodyPr/>
          <a:lstStyle/>
          <a:p>
            <a:pPr>
              <a:defRPr/>
            </a:pPr>
            <a:r>
              <a:rPr lang="en-GB" sz="6000">
                <a:ea typeface="MS PGothic"/>
              </a:rPr>
              <a:t>Budget de </a:t>
            </a:r>
            <a:r>
              <a:rPr lang="en-GB" sz="6000" err="1">
                <a:ea typeface="MS PGothic"/>
              </a:rPr>
              <a:t>l'AMGE</a:t>
            </a:r>
            <a:r>
              <a:rPr lang="en-GB" sz="6000">
                <a:ea typeface="MS PGothic"/>
              </a:rPr>
              <a:t> </a:t>
            </a:r>
            <a:endParaRPr lang="en-GB" sz="6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F98E6-A6F0-422A-D301-CD1229AE9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CE392A4-D82E-EDD3-6210-D0592B9C164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1"/>
            <a:ext cx="174167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3ACA78-47ED-A578-2FD4-8EB16CD75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568" y="1212993"/>
            <a:ext cx="8023688" cy="755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6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D76B1-D430-3C57-5F63-9CAFBC32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10369"/>
            <a:ext cx="10390188" cy="477837"/>
          </a:xfrm>
        </p:spPr>
        <p:txBody>
          <a:bodyPr/>
          <a:lstStyle/>
          <a:p>
            <a:pPr>
              <a:defRPr/>
            </a:pPr>
            <a:r>
              <a:rPr lang="en-GB" sz="6000"/>
              <a:t>SOURCES DE REVENUS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7A1CE-9EE8-454D-3766-16DC10D88C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882C0B-2020-C5B7-E24C-9F139A1D3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8" y="1723885"/>
            <a:ext cx="11283595" cy="68018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57052-8A0E-8283-46F5-57BB3A0F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319832"/>
            <a:ext cx="10390188" cy="477837"/>
          </a:xfrm>
        </p:spPr>
        <p:txBody>
          <a:bodyPr/>
          <a:lstStyle/>
          <a:p>
            <a:pPr>
              <a:defRPr/>
            </a:pPr>
            <a:r>
              <a:rPr lang="en-GB" sz="6000"/>
              <a:t>DOMAINES DE DÉPENSES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B7B2D9-1F2D-DE73-CE5B-C730B0D98D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1BF0E-6BC2-DA32-02BF-0C2EFE1BE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76" y="1295400"/>
            <a:ext cx="9967500" cy="72953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ECFA-9BA3-ABC9-28BC-82B1D00C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49288"/>
            <a:ext cx="11161206" cy="477837"/>
          </a:xfrm>
        </p:spPr>
        <p:txBody>
          <a:bodyPr/>
          <a:lstStyle/>
          <a:p>
            <a:pPr algn="ctr">
              <a:defRPr/>
            </a:pPr>
            <a:r>
              <a:rPr lang="fr-FR" sz="6000"/>
              <a:t>Dossier de consultation sur les cotisations </a:t>
            </a:r>
            <a:endParaRPr lang="en-GB" sz="6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1B5C3-49D6-B426-3199-8DE5B0E4B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2404928"/>
            <a:ext cx="11631612" cy="3589337"/>
          </a:xfrm>
        </p:spPr>
        <p:txBody>
          <a:bodyPr/>
          <a:lstStyle/>
          <a:p>
            <a:pPr>
              <a:defRPr/>
            </a:pPr>
            <a:r>
              <a:rPr lang="fr-FR" sz="4400"/>
              <a:t>Le dossier de consultation :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fr-FR" sz="4400"/>
              <a:t>nous rappelle la mission du Mouvement et la manière dont elle est soutenue par l'offre de l'AMGE, articulée dans le Plan d'action et le budget 2024-26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fr-FR" sz="4400"/>
              <a:t>résume la manière dont les cotisations soutiennent le Mouvement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fr-FR" sz="4400"/>
              <a:t>explore les principes potentiels des cotisations et les options pour de nouveaux modèles</a:t>
            </a:r>
            <a:endParaRPr lang="en-GB" sz="4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F98E6-A6F0-422A-D301-CD1229AE9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ECFA-9BA3-ABC9-28BC-82B1D00C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49288"/>
            <a:ext cx="11161206" cy="477837"/>
          </a:xfrm>
        </p:spPr>
        <p:txBody>
          <a:bodyPr/>
          <a:lstStyle/>
          <a:p>
            <a:pPr algn="ctr">
              <a:defRPr/>
            </a:pPr>
            <a:r>
              <a:rPr lang="en-GB" sz="6000">
                <a:ea typeface="MS PGothic"/>
              </a:rPr>
              <a:t>PRINCIPES </a:t>
            </a:r>
            <a:endParaRPr lang="en-GB" sz="6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1B5C3-49D6-B426-3199-8DE5B0E4B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2404928"/>
            <a:ext cx="11631612" cy="3589337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buAutoNum type="arabicPeriod"/>
              <a:defRPr/>
            </a:pPr>
            <a:r>
              <a:rPr lang="fr-FR" sz="3400">
                <a:latin typeface="Van Condensed Light LF Light"/>
                <a:ea typeface="MS PGothic"/>
                <a:cs typeface="Arial"/>
              </a:rPr>
              <a:t>Soutenir la réalisation des objectifs stratégiques de l'AMGE, conformément à la Boussole 2032. </a:t>
            </a:r>
          </a:p>
          <a:p>
            <a:pPr marL="457200" indent="-457200">
              <a:buAutoNum type="arabicPeriod"/>
              <a:defRPr/>
            </a:pPr>
            <a:r>
              <a:rPr lang="fr-FR" sz="3400">
                <a:latin typeface="Van Condensed Light LF Light"/>
                <a:ea typeface="MS PGothic"/>
                <a:cs typeface="Arial"/>
              </a:rPr>
              <a:t>Contribuer à la viabilité financière de l'AMGE en tant qu'organisation de membres et réduire la dépendance financière de l'AMGE à l'égard d'une seule OM. </a:t>
            </a:r>
          </a:p>
          <a:p>
            <a:pPr marL="457200" indent="-457200">
              <a:buAutoNum type="arabicPeriod"/>
              <a:defRPr/>
            </a:pPr>
            <a:r>
              <a:rPr lang="fr-FR" sz="3400">
                <a:latin typeface="Van Condensed Light LF Light"/>
                <a:ea typeface="MS PGothic"/>
                <a:cs typeface="Arial"/>
              </a:rPr>
              <a:t>Fournir une structure de cotisation plus équitable qui réponde aux besoins des OM. </a:t>
            </a:r>
          </a:p>
          <a:p>
            <a:pPr marL="457200" indent="-457200">
              <a:buAutoNum type="arabicPeriod"/>
              <a:defRPr/>
            </a:pPr>
            <a:r>
              <a:rPr lang="fr-FR" sz="3400">
                <a:latin typeface="Van Condensed Light LF Light"/>
                <a:ea typeface="MS PGothic"/>
                <a:cs typeface="Arial"/>
              </a:rPr>
              <a:t>Continuer à être transparente et à fournir un cadre objectif pour le calcul des cotisations</a:t>
            </a:r>
          </a:p>
          <a:p>
            <a:pPr marL="457200" indent="-457200">
              <a:buAutoNum type="arabicPeriod"/>
              <a:defRPr/>
            </a:pPr>
            <a:r>
              <a:rPr lang="fr-FR" sz="3400">
                <a:latin typeface="Van Condensed Light LF Light"/>
                <a:ea typeface="MS PGothic"/>
                <a:cs typeface="Arial"/>
              </a:rPr>
              <a:t>Etre conçue de manière à pouvoir être appliquée à long terme, avec la possibilité de procéder à des ajustements dans un cadre convenu.</a:t>
            </a:r>
            <a:endParaRPr lang="en-GB" sz="3400">
              <a:latin typeface="Van Condensed Light LF Ligh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F98E6-A6F0-422A-D301-CD1229AE9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WAGGGS | 24.06.2016</a:t>
            </a:r>
            <a:endParaRPr lang="en-GB"/>
          </a:p>
        </p:txBody>
      </p:sp>
      <p:pic>
        <p:nvPicPr>
          <p:cNvPr id="5" name="Picture 4" descr="A qr code with a blue border&#10;&#10;Description automatically generated">
            <a:extLst>
              <a:ext uri="{FF2B5EF4-FFF2-40B4-BE49-F238E27FC236}">
                <a16:creationId xmlns:a16="http://schemas.microsoft.com/office/drawing/2014/main" id="{1298954C-728F-DF2C-0FDE-8BB735D17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83" y="347439"/>
            <a:ext cx="1893218" cy="193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491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6.1.4122"/>
  <p:tag name="SLIDO_PRESENTATION_ID" val="00000000-0000-0000-0000-000000000000"/>
  <p:tag name="SLIDO_EVENT_UUID" val="259cd652-4cb1-4bed-8c2a-5bf014db09e3"/>
  <p:tag name="SLIDO_EVENT_SECTION_UUID" val="77259d9f-d8b4-41f9-b909-24cd352abb60"/>
</p:tagLst>
</file>

<file path=ppt/theme/theme1.xml><?xml version="1.0" encoding="utf-8"?>
<a:theme xmlns:a="http://schemas.openxmlformats.org/drawingml/2006/main" name="Wagggs_template">
  <a:themeElements>
    <a:clrScheme name="WAGGGGS">
      <a:dk1>
        <a:srgbClr val="262963"/>
      </a:dk1>
      <a:lt1>
        <a:srgbClr val="FFFFFF"/>
      </a:lt1>
      <a:dk2>
        <a:srgbClr val="FFD324"/>
      </a:dk2>
      <a:lt2>
        <a:srgbClr val="FFFFFF"/>
      </a:lt2>
      <a:accent1>
        <a:srgbClr val="262963"/>
      </a:accent1>
      <a:accent2>
        <a:srgbClr val="41AFAC"/>
      </a:accent2>
      <a:accent3>
        <a:srgbClr val="A5A5A5"/>
      </a:accent3>
      <a:accent4>
        <a:srgbClr val="FFC000"/>
      </a:accent4>
      <a:accent5>
        <a:srgbClr val="EE7B6A"/>
      </a:accent5>
      <a:accent6>
        <a:srgbClr val="262963"/>
      </a:accent6>
      <a:hlink>
        <a:srgbClr val="262963"/>
      </a:hlink>
      <a:folHlink>
        <a:srgbClr val="262963"/>
      </a:folHlink>
    </a:clrScheme>
    <a:fontScheme name="Office 2">
      <a:majorFont>
        <a:latin typeface="Van Condensed LF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Van Condensed LF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gggs_template" id="{05D18385-9E81-484C-A1DC-33197A110BF3}" vid="{F842B10D-8F79-4847-83E0-9D9D2D0273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9A92BADF677241B7B20C161F9471E3" ma:contentTypeVersion="18" ma:contentTypeDescription="Create a new document." ma:contentTypeScope="" ma:versionID="2f0bd5fe7acfd3796218867f683bfd1e">
  <xsd:schema xmlns:xsd="http://www.w3.org/2001/XMLSchema" xmlns:xs="http://www.w3.org/2001/XMLSchema" xmlns:p="http://schemas.microsoft.com/office/2006/metadata/properties" xmlns:ns2="9109f167-20b9-4d23-a213-c4b9f6ca92ef" xmlns:ns3="2f08c2f5-2890-446f-94c3-775f2b8d97dc" targetNamespace="http://schemas.microsoft.com/office/2006/metadata/properties" ma:root="true" ma:fieldsID="9b9a63662d1f5f5177b72f67522f77b9" ns2:_="" ns3:_="">
    <xsd:import namespace="9109f167-20b9-4d23-a213-c4b9f6ca92ef"/>
    <xsd:import namespace="2f08c2f5-2890-446f-94c3-775f2b8d9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9f167-20b9-4d23-a213-c4b9f6ca92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d82cce5-a264-45a2-8ecd-6525204045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8c2f5-2890-446f-94c3-775f2b8d97d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43e0c22-2043-4885-a6e7-aa4adf747019}" ma:internalName="TaxCatchAll" ma:showField="CatchAllData" ma:web="2f08c2f5-2890-446f-94c3-775f2b8d9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f08c2f5-2890-446f-94c3-775f2b8d97dc">
      <UserInfo>
        <DisplayName>Jess Bond</DisplayName>
        <AccountId>707</AccountId>
        <AccountType/>
      </UserInfo>
      <UserInfo>
        <DisplayName>Natalia Plou</DisplayName>
        <AccountId>35</AccountId>
        <AccountType/>
      </UserInfo>
      <UserInfo>
        <DisplayName>Asmaa Farrag</DisplayName>
        <AccountId>1300</AccountId>
        <AccountType/>
      </UserInfo>
      <UserInfo>
        <DisplayName>Laura Davis</DisplayName>
        <AccountId>1095</AccountId>
        <AccountType/>
      </UserInfo>
      <UserInfo>
        <DisplayName>Georgina Anstee</DisplayName>
        <AccountId>36</AccountId>
        <AccountType/>
      </UserInfo>
      <UserInfo>
        <DisplayName>Nicola Lawrence</DisplayName>
        <AccountId>15</AccountId>
        <AccountType/>
      </UserInfo>
      <UserInfo>
        <DisplayName>Sarah Hammoud</DisplayName>
        <AccountId>319</AccountId>
        <AccountType/>
      </UserInfo>
      <UserInfo>
        <DisplayName>Laura Martin</DisplayName>
        <AccountId>1112</AccountId>
        <AccountType/>
      </UserInfo>
      <UserInfo>
        <DisplayName>Aina Fontanella Morera</DisplayName>
        <AccountId>14</AccountId>
        <AccountType/>
      </UserInfo>
      <UserInfo>
        <DisplayName>Olivia Funnell</DisplayName>
        <AccountId>58</AccountId>
        <AccountType/>
      </UserInfo>
      <UserInfo>
        <DisplayName>Carine Ruremesha</DisplayName>
        <AccountId>57</AccountId>
        <AccountType/>
      </UserInfo>
    </SharedWithUsers>
    <lcf76f155ced4ddcb4097134ff3c332f xmlns="9109f167-20b9-4d23-a213-c4b9f6ca92ef">
      <Terms xmlns="http://schemas.microsoft.com/office/infopath/2007/PartnerControls"/>
    </lcf76f155ced4ddcb4097134ff3c332f>
    <TaxCatchAll xmlns="2f08c2f5-2890-446f-94c3-775f2b8d97dc" xsi:nil="true"/>
  </documentManagement>
</p:properties>
</file>

<file path=customXml/itemProps1.xml><?xml version="1.0" encoding="utf-8"?>
<ds:datastoreItem xmlns:ds="http://schemas.openxmlformats.org/officeDocument/2006/customXml" ds:itemID="{5430BBDC-0233-4EDF-83FE-5F9D063A1CC8}">
  <ds:schemaRefs>
    <ds:schemaRef ds:uri="2f08c2f5-2890-446f-94c3-775f2b8d97dc"/>
    <ds:schemaRef ds:uri="9109f167-20b9-4d23-a213-c4b9f6ca92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7AFC5D0-8850-4B75-B556-6B4C8ED0F402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B1CB4511-9B4B-40A9-A2E5-640B6C15EAB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BFE15A2-E1BB-4D49-A445-B0B2191875CF}">
  <ds:schemaRefs>
    <ds:schemaRef ds:uri="2f08c2f5-2890-446f-94c3-775f2b8d97dc"/>
    <ds:schemaRef ds:uri="9109f167-20b9-4d23-a213-c4b9f6ca92e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648</Words>
  <Application>Microsoft Office PowerPoint</Application>
  <PresentationFormat>Custom</PresentationFormat>
  <Paragraphs>144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Lato Light</vt:lpstr>
      <vt:lpstr>Van Condensed LF</vt:lpstr>
      <vt:lpstr>Van Condensed LF Bold</vt:lpstr>
      <vt:lpstr>Van Condensed Light LF Light</vt:lpstr>
      <vt:lpstr>Van Condensed Pro</vt:lpstr>
      <vt:lpstr>YADXm3pZ1HU 0</vt:lpstr>
      <vt:lpstr>Wagggs_template</vt:lpstr>
      <vt:lpstr>PROJET DE RÉVISION DES COTISATIONS </vt:lpstr>
      <vt:lpstr>Bienvenue et PROGRAMME DU JOUR</vt:lpstr>
      <vt:lpstr>Qu'est-ce que l'AMGE ? </vt:lpstr>
      <vt:lpstr>Comment l'AMGE soutient le mouvement </vt:lpstr>
      <vt:lpstr>Budget de l'AMGE </vt:lpstr>
      <vt:lpstr>SOURCES DE REVENUS</vt:lpstr>
      <vt:lpstr>DOMAINES DE DÉPENSES</vt:lpstr>
      <vt:lpstr>Dossier de consultation sur les cotisations </vt:lpstr>
      <vt:lpstr>PRINCIPES </vt:lpstr>
      <vt:lpstr>Résultats de Slido</vt:lpstr>
      <vt:lpstr>MODÈLE ACTUEL / MODÈLE 1</vt:lpstr>
      <vt:lpstr> MODÈLE 2</vt:lpstr>
      <vt:lpstr>MODÈLE 3</vt:lpstr>
      <vt:lpstr>MODÈLE 4</vt:lpstr>
      <vt:lpstr>MODÈLE 5</vt:lpstr>
      <vt:lpstr>CONSIDÉRATIONS SUPPLÉMENTAIRES</vt:lpstr>
      <vt:lpstr>EXEMPLES</vt:lpstr>
      <vt:lpstr>SALLE DE DISCUSSIONS : DISCUSSION SUR LES MODÈLES ACTUELS ET FUTURS </vt:lpstr>
      <vt:lpstr>PowerPoint Presentation</vt:lpstr>
      <vt:lpstr>PROCHAINES ÉTAPES - le chemin vers l'AGE</vt:lpstr>
      <vt:lpstr>Retour d'information et questions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Ashraf El-Gammal</dc:creator>
  <cp:lastModifiedBy>Georgina Anstee</cp:lastModifiedBy>
  <cp:revision>41</cp:revision>
  <cp:lastPrinted>2016-06-16T13:49:45Z</cp:lastPrinted>
  <dcterms:created xsi:type="dcterms:W3CDTF">2016-06-14T12:16:39Z</dcterms:created>
  <dcterms:modified xsi:type="dcterms:W3CDTF">2024-04-09T10:47:48Z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SharedWithUsers">
    <vt:lpwstr>Jess Bond</vt:lpwstr>
  </property>
  <property fmtid="{D5CDD505-2E9C-101B-9397-08002B2CF9AE}" pid="3" name="SharedWithUsers">
    <vt:lpwstr>707;#Jess Bond</vt:lpwstr>
  </property>
  <property fmtid="{D5CDD505-2E9C-101B-9397-08002B2CF9AE}" pid="4" name="ContentTypeId">
    <vt:lpwstr>0x010100F89A92BADF677241B7B20C161F9471E3</vt:lpwstr>
  </property>
  <property fmtid="{D5CDD505-2E9C-101B-9397-08002B2CF9AE}" pid="5" name="MediaServiceImageTags">
    <vt:lpwstr/>
  </property>
  <property fmtid="{D5CDD505-2E9C-101B-9397-08002B2CF9AE}" pid="6" name="SlidoAppVersion">
    <vt:lpwstr>1.6.1.4122</vt:lpwstr>
  </property>
</Properties>
</file>