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9"/>
  </p:notesMasterIdLst>
  <p:handoutMasterIdLst>
    <p:handoutMasterId r:id="rId30"/>
  </p:handoutMasterIdLst>
  <p:sldIdLst>
    <p:sldId id="257" r:id="rId6"/>
    <p:sldId id="266" r:id="rId7"/>
    <p:sldId id="293" r:id="rId8"/>
    <p:sldId id="294" r:id="rId9"/>
    <p:sldId id="295" r:id="rId10"/>
    <p:sldId id="270" r:id="rId11"/>
    <p:sldId id="289" r:id="rId12"/>
    <p:sldId id="268" r:id="rId13"/>
    <p:sldId id="304" r:id="rId14"/>
    <p:sldId id="309" r:id="rId15"/>
    <p:sldId id="310" r:id="rId16"/>
    <p:sldId id="286" r:id="rId17"/>
    <p:sldId id="303" r:id="rId18"/>
    <p:sldId id="284" r:id="rId19"/>
    <p:sldId id="287" r:id="rId20"/>
    <p:sldId id="288" r:id="rId21"/>
    <p:sldId id="308" r:id="rId22"/>
    <p:sldId id="307" r:id="rId23"/>
    <p:sldId id="306" r:id="rId24"/>
    <p:sldId id="301" r:id="rId25"/>
    <p:sldId id="274" r:id="rId26"/>
    <p:sldId id="275" r:id="rId27"/>
    <p:sldId id="265" r:id="rId28"/>
  </p:sldIdLst>
  <p:sldSz cx="12188825" cy="9144000"/>
  <p:notesSz cx="7099300" cy="102235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9">
          <p15:clr>
            <a:srgbClr val="A4A3A4"/>
          </p15:clr>
        </p15:guide>
        <p15:guide id="2" pos="29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D437A2-5F6A-ED60-A108-E0FFBB3AC3C2}" name="Jess Bond" initials="JB" userId="S::jess.bond@wagggs.org::23c4c5a8-0e1a-42eb-9fe3-c26e7e8f8126" providerId="AD"/>
  <p188:author id="{F996DCC1-6F46-6F0F-F458-27ACB857377A}" name="Sally Elkes" initials="SE" userId="S::sally.elkes@wagggs.org::feed272a-991c-413a-a72f-77af7e5d1d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0E2"/>
    <a:srgbClr val="262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0682C-9CB5-44D0-8677-E59C175BBE96}" v="8" dt="2024-04-09T10:34:53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38" autoAdjust="0"/>
  </p:normalViewPr>
  <p:slideViewPr>
    <p:cSldViewPr snapToGrid="0">
      <p:cViewPr varScale="1">
        <p:scale>
          <a:sx n="39" d="100"/>
          <a:sy n="39" d="100"/>
        </p:scale>
        <p:origin x="1688" y="36"/>
      </p:cViewPr>
      <p:guideLst>
        <p:guide orient="horz" pos="2939"/>
        <p:guide pos="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nstee" userId="40f8a95b-ca63-41af-a625-84dbff7b528a" providerId="ADAL" clId="{CEC0682C-9CB5-44D0-8677-E59C175BBE96}"/>
    <pc:docChg chg="custSel addSld modSld">
      <pc:chgData name="Georgina Anstee" userId="40f8a95b-ca63-41af-a625-84dbff7b528a" providerId="ADAL" clId="{CEC0682C-9CB5-44D0-8677-E59C175BBE96}" dt="2024-04-09T10:41:22.472" v="192" actId="1076"/>
      <pc:docMkLst>
        <pc:docMk/>
      </pc:docMkLst>
      <pc:sldChg chg="modNotesTx">
        <pc:chgData name="Georgina Anstee" userId="40f8a95b-ca63-41af-a625-84dbff7b528a" providerId="ADAL" clId="{CEC0682C-9CB5-44D0-8677-E59C175BBE96}" dt="2024-04-09T10:03:17.461" v="0" actId="20577"/>
        <pc:sldMkLst>
          <pc:docMk/>
          <pc:sldMk cId="0" sldId="257"/>
        </pc:sldMkLst>
      </pc:sldChg>
      <pc:sldChg chg="modNotesTx">
        <pc:chgData name="Georgina Anstee" userId="40f8a95b-ca63-41af-a625-84dbff7b528a" providerId="ADAL" clId="{CEC0682C-9CB5-44D0-8677-E59C175BBE96}" dt="2024-04-09T10:03:23.110" v="1" actId="20577"/>
        <pc:sldMkLst>
          <pc:docMk/>
          <pc:sldMk cId="0" sldId="266"/>
        </pc:sldMkLst>
      </pc:sldChg>
      <pc:sldChg chg="modNotesTx">
        <pc:chgData name="Georgina Anstee" userId="40f8a95b-ca63-41af-a625-84dbff7b528a" providerId="ADAL" clId="{CEC0682C-9CB5-44D0-8677-E59C175BBE96}" dt="2024-04-09T10:03:48.899" v="7" actId="20577"/>
        <pc:sldMkLst>
          <pc:docMk/>
          <pc:sldMk cId="0" sldId="268"/>
        </pc:sldMkLst>
      </pc:sldChg>
      <pc:sldChg chg="modNotesTx">
        <pc:chgData name="Georgina Anstee" userId="40f8a95b-ca63-41af-a625-84dbff7b528a" providerId="ADAL" clId="{CEC0682C-9CB5-44D0-8677-E59C175BBE96}" dt="2024-04-09T10:03:39.495" v="5" actId="20577"/>
        <pc:sldMkLst>
          <pc:docMk/>
          <pc:sldMk cId="0" sldId="270"/>
        </pc:sldMkLst>
      </pc:sldChg>
      <pc:sldChg chg="modNotesTx">
        <pc:chgData name="Georgina Anstee" userId="40f8a95b-ca63-41af-a625-84dbff7b528a" providerId="ADAL" clId="{CEC0682C-9CB5-44D0-8677-E59C175BBE96}" dt="2024-04-09T10:04:37.006" v="18" actId="20577"/>
        <pc:sldMkLst>
          <pc:docMk/>
          <pc:sldMk cId="0" sldId="274"/>
        </pc:sldMkLst>
      </pc:sldChg>
      <pc:sldChg chg="modNotesTx">
        <pc:chgData name="Georgina Anstee" userId="40f8a95b-ca63-41af-a625-84dbff7b528a" providerId="ADAL" clId="{CEC0682C-9CB5-44D0-8677-E59C175BBE96}" dt="2024-04-09T10:04:42.339" v="19" actId="20577"/>
        <pc:sldMkLst>
          <pc:docMk/>
          <pc:sldMk cId="0" sldId="275"/>
        </pc:sldMkLst>
      </pc:sldChg>
      <pc:sldChg chg="modNotesTx">
        <pc:chgData name="Georgina Anstee" userId="40f8a95b-ca63-41af-a625-84dbff7b528a" providerId="ADAL" clId="{CEC0682C-9CB5-44D0-8677-E59C175BBE96}" dt="2024-04-09T10:04:04.040" v="11" actId="20577"/>
        <pc:sldMkLst>
          <pc:docMk/>
          <pc:sldMk cId="0" sldId="284"/>
        </pc:sldMkLst>
      </pc:sldChg>
      <pc:sldChg chg="modNotesTx">
        <pc:chgData name="Georgina Anstee" userId="40f8a95b-ca63-41af-a625-84dbff7b528a" providerId="ADAL" clId="{CEC0682C-9CB5-44D0-8677-E59C175BBE96}" dt="2024-04-09T10:03:57.032" v="9" actId="20577"/>
        <pc:sldMkLst>
          <pc:docMk/>
          <pc:sldMk cId="0" sldId="286"/>
        </pc:sldMkLst>
      </pc:sldChg>
      <pc:sldChg chg="modNotesTx">
        <pc:chgData name="Georgina Anstee" userId="40f8a95b-ca63-41af-a625-84dbff7b528a" providerId="ADAL" clId="{CEC0682C-9CB5-44D0-8677-E59C175BBE96}" dt="2024-04-09T10:04:08.352" v="12" actId="20577"/>
        <pc:sldMkLst>
          <pc:docMk/>
          <pc:sldMk cId="0" sldId="287"/>
        </pc:sldMkLst>
      </pc:sldChg>
      <pc:sldChg chg="modNotesTx">
        <pc:chgData name="Georgina Anstee" userId="40f8a95b-ca63-41af-a625-84dbff7b528a" providerId="ADAL" clId="{CEC0682C-9CB5-44D0-8677-E59C175BBE96}" dt="2024-04-09T10:04:11.409" v="13" actId="20577"/>
        <pc:sldMkLst>
          <pc:docMk/>
          <pc:sldMk cId="0" sldId="288"/>
        </pc:sldMkLst>
      </pc:sldChg>
      <pc:sldChg chg="modNotesTx">
        <pc:chgData name="Georgina Anstee" userId="40f8a95b-ca63-41af-a625-84dbff7b528a" providerId="ADAL" clId="{CEC0682C-9CB5-44D0-8677-E59C175BBE96}" dt="2024-04-09T10:03:44.398" v="6" actId="20577"/>
        <pc:sldMkLst>
          <pc:docMk/>
          <pc:sldMk cId="0" sldId="289"/>
        </pc:sldMkLst>
      </pc:sldChg>
      <pc:sldChg chg="modNotesTx">
        <pc:chgData name="Georgina Anstee" userId="40f8a95b-ca63-41af-a625-84dbff7b528a" providerId="ADAL" clId="{CEC0682C-9CB5-44D0-8677-E59C175BBE96}" dt="2024-04-09T10:03:25.792" v="2" actId="20577"/>
        <pc:sldMkLst>
          <pc:docMk/>
          <pc:sldMk cId="2682736797" sldId="293"/>
        </pc:sldMkLst>
      </pc:sldChg>
      <pc:sldChg chg="modSp mod modNotesTx">
        <pc:chgData name="Georgina Anstee" userId="40f8a95b-ca63-41af-a625-84dbff7b528a" providerId="ADAL" clId="{CEC0682C-9CB5-44D0-8677-E59C175BBE96}" dt="2024-04-09T10:33:53.495" v="159" actId="207"/>
        <pc:sldMkLst>
          <pc:docMk/>
          <pc:sldMk cId="983510052" sldId="294"/>
        </pc:sldMkLst>
        <pc:picChg chg="mod">
          <ac:chgData name="Georgina Anstee" userId="40f8a95b-ca63-41af-a625-84dbff7b528a" providerId="ADAL" clId="{CEC0682C-9CB5-44D0-8677-E59C175BBE96}" dt="2024-04-09T10:33:53.495" v="159" actId="207"/>
          <ac:picMkLst>
            <pc:docMk/>
            <pc:sldMk cId="983510052" sldId="294"/>
            <ac:picMk id="7" creationId="{08572B96-5CE6-EB8D-70F9-8D3B8EBE6C38}"/>
          </ac:picMkLst>
        </pc:picChg>
      </pc:sldChg>
      <pc:sldChg chg="modNotesTx">
        <pc:chgData name="Georgina Anstee" userId="40f8a95b-ca63-41af-a625-84dbff7b528a" providerId="ADAL" clId="{CEC0682C-9CB5-44D0-8677-E59C175BBE96}" dt="2024-04-09T10:03:36.043" v="4" actId="20577"/>
        <pc:sldMkLst>
          <pc:docMk/>
          <pc:sldMk cId="667760371" sldId="295"/>
        </pc:sldMkLst>
      </pc:sldChg>
      <pc:sldChg chg="modNotesTx">
        <pc:chgData name="Georgina Anstee" userId="40f8a95b-ca63-41af-a625-84dbff7b528a" providerId="ADAL" clId="{CEC0682C-9CB5-44D0-8677-E59C175BBE96}" dt="2024-04-09T10:04:29.702" v="17" actId="20577"/>
        <pc:sldMkLst>
          <pc:docMk/>
          <pc:sldMk cId="1154414571" sldId="301"/>
        </pc:sldMkLst>
      </pc:sldChg>
      <pc:sldChg chg="modNotesTx">
        <pc:chgData name="Georgina Anstee" userId="40f8a95b-ca63-41af-a625-84dbff7b528a" providerId="ADAL" clId="{CEC0682C-9CB5-44D0-8677-E59C175BBE96}" dt="2024-04-09T10:04:00.729" v="10" actId="20577"/>
        <pc:sldMkLst>
          <pc:docMk/>
          <pc:sldMk cId="3597635224" sldId="303"/>
        </pc:sldMkLst>
      </pc:sldChg>
      <pc:sldChg chg="modNotesTx">
        <pc:chgData name="Georgina Anstee" userId="40f8a95b-ca63-41af-a625-84dbff7b528a" providerId="ADAL" clId="{CEC0682C-9CB5-44D0-8677-E59C175BBE96}" dt="2024-04-09T10:03:53.525" v="8" actId="20577"/>
        <pc:sldMkLst>
          <pc:docMk/>
          <pc:sldMk cId="1209249158" sldId="304"/>
        </pc:sldMkLst>
      </pc:sldChg>
      <pc:sldChg chg="modNotesTx">
        <pc:chgData name="Georgina Anstee" userId="40f8a95b-ca63-41af-a625-84dbff7b528a" providerId="ADAL" clId="{CEC0682C-9CB5-44D0-8677-E59C175BBE96}" dt="2024-04-09T10:04:25.329" v="16" actId="20577"/>
        <pc:sldMkLst>
          <pc:docMk/>
          <pc:sldMk cId="755687275" sldId="306"/>
        </pc:sldMkLst>
      </pc:sldChg>
      <pc:sldChg chg="modNotesTx">
        <pc:chgData name="Georgina Anstee" userId="40f8a95b-ca63-41af-a625-84dbff7b528a" providerId="ADAL" clId="{CEC0682C-9CB5-44D0-8677-E59C175BBE96}" dt="2024-04-09T10:04:20.719" v="15" actId="20577"/>
        <pc:sldMkLst>
          <pc:docMk/>
          <pc:sldMk cId="3271152624" sldId="307"/>
        </pc:sldMkLst>
      </pc:sldChg>
      <pc:sldChg chg="modNotesTx">
        <pc:chgData name="Georgina Anstee" userId="40f8a95b-ca63-41af-a625-84dbff7b528a" providerId="ADAL" clId="{CEC0682C-9CB5-44D0-8677-E59C175BBE96}" dt="2024-04-09T10:04:14.951" v="14" actId="20577"/>
        <pc:sldMkLst>
          <pc:docMk/>
          <pc:sldMk cId="3984971726" sldId="308"/>
        </pc:sldMkLst>
      </pc:sldChg>
      <pc:sldChg chg="addSp delSp modSp new mod">
        <pc:chgData name="Georgina Anstee" userId="40f8a95b-ca63-41af-a625-84dbff7b528a" providerId="ADAL" clId="{CEC0682C-9CB5-44D0-8677-E59C175BBE96}" dt="2024-04-09T10:38:14.091" v="190" actId="20577"/>
        <pc:sldMkLst>
          <pc:docMk/>
          <pc:sldMk cId="4287558614" sldId="309"/>
        </pc:sldMkLst>
        <pc:spChg chg="del">
          <ac:chgData name="Georgina Anstee" userId="40f8a95b-ca63-41af-a625-84dbff7b528a" providerId="ADAL" clId="{CEC0682C-9CB5-44D0-8677-E59C175BBE96}" dt="2024-04-09T10:25:27.706" v="21" actId="478"/>
          <ac:spMkLst>
            <pc:docMk/>
            <pc:sldMk cId="4287558614" sldId="309"/>
            <ac:spMk id="2" creationId="{FD07B696-47B0-AEA7-C356-E7527098822A}"/>
          </ac:spMkLst>
        </pc:spChg>
        <pc:spChg chg="del">
          <ac:chgData name="Georgina Anstee" userId="40f8a95b-ca63-41af-a625-84dbff7b528a" providerId="ADAL" clId="{CEC0682C-9CB5-44D0-8677-E59C175BBE96}" dt="2024-04-09T10:25:29.608" v="22" actId="478"/>
          <ac:spMkLst>
            <pc:docMk/>
            <pc:sldMk cId="4287558614" sldId="309"/>
            <ac:spMk id="3" creationId="{720C298A-B585-F2CA-5FBB-AA60078BA73D}"/>
          </ac:spMkLst>
        </pc:spChg>
        <pc:spChg chg="add mod">
          <ac:chgData name="Georgina Anstee" userId="40f8a95b-ca63-41af-a625-84dbff7b528a" providerId="ADAL" clId="{CEC0682C-9CB5-44D0-8677-E59C175BBE96}" dt="2024-04-09T10:34:27.510" v="165" actId="1076"/>
          <ac:spMkLst>
            <pc:docMk/>
            <pc:sldMk cId="4287558614" sldId="309"/>
            <ac:spMk id="8" creationId="{A549072F-BEC7-5E81-6FE3-DB9E0C8FCA16}"/>
          </ac:spMkLst>
        </pc:spChg>
        <pc:spChg chg="add del mod">
          <ac:chgData name="Georgina Anstee" userId="40f8a95b-ca63-41af-a625-84dbff7b528a" providerId="ADAL" clId="{CEC0682C-9CB5-44D0-8677-E59C175BBE96}" dt="2024-04-09T10:29:41.197" v="69" actId="478"/>
          <ac:spMkLst>
            <pc:docMk/>
            <pc:sldMk cId="4287558614" sldId="309"/>
            <ac:spMk id="9" creationId="{EECF845C-BC8B-8C8D-F199-581F39179D30}"/>
          </ac:spMkLst>
        </pc:spChg>
        <pc:spChg chg="add mod">
          <ac:chgData name="Georgina Anstee" userId="40f8a95b-ca63-41af-a625-84dbff7b528a" providerId="ADAL" clId="{CEC0682C-9CB5-44D0-8677-E59C175BBE96}" dt="2024-04-09T10:38:14.091" v="190" actId="20577"/>
          <ac:spMkLst>
            <pc:docMk/>
            <pc:sldMk cId="4287558614" sldId="309"/>
            <ac:spMk id="10" creationId="{6BC28411-495E-B679-B0AC-AE12D3FC9F5F}"/>
          </ac:spMkLst>
        </pc:spChg>
        <pc:picChg chg="add del mod modCrop">
          <ac:chgData name="Georgina Anstee" userId="40f8a95b-ca63-41af-a625-84dbff7b528a" providerId="ADAL" clId="{CEC0682C-9CB5-44D0-8677-E59C175BBE96}" dt="2024-04-09T10:33:19.996" v="155" actId="478"/>
          <ac:picMkLst>
            <pc:docMk/>
            <pc:sldMk cId="4287558614" sldId="309"/>
            <ac:picMk id="5" creationId="{6D513D35-1915-C452-CB73-E51351F4A93A}"/>
          </ac:picMkLst>
        </pc:picChg>
        <pc:picChg chg="add del mod modCrop">
          <ac:chgData name="Georgina Anstee" userId="40f8a95b-ca63-41af-a625-84dbff7b528a" providerId="ADAL" clId="{CEC0682C-9CB5-44D0-8677-E59C175BBE96}" dt="2024-04-09T10:32:58.190" v="148" actId="478"/>
          <ac:picMkLst>
            <pc:docMk/>
            <pc:sldMk cId="4287558614" sldId="309"/>
            <ac:picMk id="7" creationId="{973FF2AE-8FBB-3E0B-2F5E-EE948686D958}"/>
          </ac:picMkLst>
        </pc:picChg>
        <pc:picChg chg="add mod modCrop">
          <ac:chgData name="Georgina Anstee" userId="40f8a95b-ca63-41af-a625-84dbff7b528a" providerId="ADAL" clId="{CEC0682C-9CB5-44D0-8677-E59C175BBE96}" dt="2024-04-09T10:36:21.609" v="184" actId="1076"/>
          <ac:picMkLst>
            <pc:docMk/>
            <pc:sldMk cId="4287558614" sldId="309"/>
            <ac:picMk id="11" creationId="{C612DB76-D3D2-B121-0999-59FF5CBD672C}"/>
          </ac:picMkLst>
        </pc:picChg>
      </pc:sldChg>
      <pc:sldChg chg="addSp delSp modSp new mod">
        <pc:chgData name="Georgina Anstee" userId="40f8a95b-ca63-41af-a625-84dbff7b528a" providerId="ADAL" clId="{CEC0682C-9CB5-44D0-8677-E59C175BBE96}" dt="2024-04-09T10:41:22.472" v="192" actId="1076"/>
        <pc:sldMkLst>
          <pc:docMk/>
          <pc:sldMk cId="3500065291" sldId="310"/>
        </pc:sldMkLst>
        <pc:spChg chg="del">
          <ac:chgData name="Georgina Anstee" userId="40f8a95b-ca63-41af-a625-84dbff7b528a" providerId="ADAL" clId="{CEC0682C-9CB5-44D0-8677-E59C175BBE96}" dt="2024-04-09T10:32:47.843" v="144" actId="478"/>
          <ac:spMkLst>
            <pc:docMk/>
            <pc:sldMk cId="3500065291" sldId="310"/>
            <ac:spMk id="2" creationId="{3557910E-FBDE-83C4-D238-130037ABD4B6}"/>
          </ac:spMkLst>
        </pc:spChg>
        <pc:spChg chg="del">
          <ac:chgData name="Georgina Anstee" userId="40f8a95b-ca63-41af-a625-84dbff7b528a" providerId="ADAL" clId="{CEC0682C-9CB5-44D0-8677-E59C175BBE96}" dt="2024-04-09T10:36:59.468" v="188" actId="478"/>
          <ac:spMkLst>
            <pc:docMk/>
            <pc:sldMk cId="3500065291" sldId="310"/>
            <ac:spMk id="3" creationId="{25687FF3-7A58-BE74-1972-209EE78B13C7}"/>
          </ac:spMkLst>
        </pc:spChg>
        <pc:spChg chg="add mod">
          <ac:chgData name="Georgina Anstee" userId="40f8a95b-ca63-41af-a625-84dbff7b528a" providerId="ADAL" clId="{CEC0682C-9CB5-44D0-8677-E59C175BBE96}" dt="2024-04-09T10:41:22.472" v="192" actId="1076"/>
          <ac:spMkLst>
            <pc:docMk/>
            <pc:sldMk cId="3500065291" sldId="310"/>
            <ac:spMk id="7" creationId="{F39E26E7-FAF4-80E9-67C1-4C58B68A198D}"/>
          </ac:spMkLst>
        </pc:spChg>
        <pc:spChg chg="add mod">
          <ac:chgData name="Georgina Anstee" userId="40f8a95b-ca63-41af-a625-84dbff7b528a" providerId="ADAL" clId="{CEC0682C-9CB5-44D0-8677-E59C175BBE96}" dt="2024-04-09T10:41:22.472" v="192" actId="1076"/>
          <ac:spMkLst>
            <pc:docMk/>
            <pc:sldMk cId="3500065291" sldId="310"/>
            <ac:spMk id="8" creationId="{54AAA8A9-8FF4-A97C-E504-11AE3E9F207C}"/>
          </ac:spMkLst>
        </pc:spChg>
        <pc:picChg chg="add mod">
          <ac:chgData name="Georgina Anstee" userId="40f8a95b-ca63-41af-a625-84dbff7b528a" providerId="ADAL" clId="{CEC0682C-9CB5-44D0-8677-E59C175BBE96}" dt="2024-04-09T10:36:33.684" v="187" actId="1076"/>
          <ac:picMkLst>
            <pc:docMk/>
            <pc:sldMk cId="3500065291" sldId="310"/>
            <ac:picMk id="5" creationId="{0A6F7C9F-545E-86F2-67CC-EE10F8DCB977}"/>
          </ac:picMkLst>
        </pc:picChg>
        <pc:picChg chg="add del mod">
          <ac:chgData name="Georgina Anstee" userId="40f8a95b-ca63-41af-a625-84dbff7b528a" providerId="ADAL" clId="{CEC0682C-9CB5-44D0-8677-E59C175BBE96}" dt="2024-04-09T10:33:23.553" v="157" actId="478"/>
          <ac:picMkLst>
            <pc:docMk/>
            <pc:sldMk cId="3500065291" sldId="310"/>
            <ac:picMk id="6" creationId="{81F08BC9-8442-EFA7-3E6B-35403A27B58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0BAF3F-F762-74C8-2455-365CD5B10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695" tIns="47348" rIns="94695" bIns="473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2FD98-5F1F-05F4-4AE2-BF9AD84AB7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E7D6FA-8A78-CE49-BFC3-A9AC8AFB611C}" type="datetimeFigureOut">
              <a:rPr lang="es-ES" altLang="en-US"/>
              <a:pPr>
                <a:defRPr/>
              </a:pPr>
              <a:t>09/04/2024</a:t>
            </a:fld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FD91A-5B95-089B-7AF7-A084075C6B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4695" tIns="47348" rIns="94695" bIns="473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0A290-83DD-9530-C3C3-359DD81CAC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3AA6F6-2462-BD4D-93B1-BCD39DA926B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5DB5B7-03C4-2860-5BCB-166F1BF3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695" tIns="47348" rIns="94695" bIns="473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06B57-33F0-E877-BE69-2018AA2064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BD3325-1331-8248-8570-7A572BD5DE8C}" type="datetimeFigureOut">
              <a:rPr lang="en-GB" altLang="en-US"/>
              <a:pPr>
                <a:defRPr/>
              </a:pPr>
              <a:t>09/04/2024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DB3B95-9E8D-5D34-4D12-C9A4AE62C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77938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5" tIns="47348" rIns="94695" bIns="4734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3B3478-10E3-B797-A404-04C07E3B2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19663"/>
            <a:ext cx="5680075" cy="4025900"/>
          </a:xfrm>
          <a:prstGeom prst="rect">
            <a:avLst/>
          </a:prstGeom>
        </p:spPr>
        <p:txBody>
          <a:bodyPr vert="horz" lIns="94695" tIns="47348" rIns="94695" bIns="4734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B5CA6-E856-6B1B-F03E-F6F27395C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2762"/>
          </a:xfrm>
          <a:prstGeom prst="rect">
            <a:avLst/>
          </a:prstGeom>
        </p:spPr>
        <p:txBody>
          <a:bodyPr vert="horz" lIns="94695" tIns="47348" rIns="94695" bIns="473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D27C2-ED6E-0696-285A-79F3D3D5A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2762"/>
          </a:xfrm>
          <a:prstGeom prst="rect">
            <a:avLst/>
          </a:prstGeom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317AB2D-1DFB-0196-47D1-DADCD93778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7116BE6-EDF1-07E4-63F3-81121F905F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>
              <a:cs typeface="Calibri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606AB63-8B39-D0D2-7ED4-28B3BE882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FCDBCF-4753-C14A-8F0C-47635FB6A063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981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9354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>
              <a:cs typeface="Calibri"/>
            </a:endParaRPr>
          </a:p>
          <a:p>
            <a:endParaRPr lang="en-US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64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US" dirty="0"/>
          </a:p>
          <a:p>
            <a:endParaRPr lang="en-GB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3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436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MS PGothic"/>
              <a:cs typeface="Calibri"/>
            </a:endParaRPr>
          </a:p>
          <a:p>
            <a:endParaRPr lang="en-GB" dirty="0">
              <a:ea typeface="MS PGothic"/>
              <a:cs typeface="Calibri"/>
            </a:endParaRPr>
          </a:p>
          <a:p>
            <a:endParaRPr lang="en-GB" dirty="0">
              <a:ea typeface="MS PGothic"/>
              <a:cs typeface="Calibri"/>
            </a:endParaRPr>
          </a:p>
          <a:p>
            <a:endParaRPr lang="en-GB" dirty="0">
              <a:ea typeface="MS PGothic"/>
              <a:cs typeface="Calibri"/>
            </a:endParaRPr>
          </a:p>
          <a:p>
            <a:endParaRPr lang="en-GB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5003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109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1399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642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8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735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7829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36380ACB-315F-F7D3-1C88-7300A3EC39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DDB0458-521B-61D1-330A-C012F35CD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cs typeface="Calibri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00AA479C-4DA1-9613-13B8-66608D733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B586A5-3780-1F42-89E4-ECC933C5EEE9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92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93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92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GB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GB" b="0" i="0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GB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18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0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265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449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BB4C028-EE1C-A2FA-3FEE-26C84F2C6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440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8A510D6-4452-69DE-9D47-E9A681FD7E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 b="35324"/>
          <a:stretch>
            <a:fillRect/>
          </a:stretch>
        </p:blipFill>
        <p:spPr bwMode="auto">
          <a:xfrm>
            <a:off x="7799388" y="4576763"/>
            <a:ext cx="4389437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17" y="1706137"/>
            <a:ext cx="10186406" cy="2284899"/>
          </a:xfrm>
        </p:spPr>
        <p:txBody>
          <a:bodyPr anchor="b"/>
          <a:lstStyle>
            <a:lvl1pPr algn="l">
              <a:lnSpc>
                <a:spcPct val="9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66" y="3904074"/>
            <a:ext cx="7687327" cy="845926"/>
          </a:xfrm>
        </p:spPr>
        <p:txBody>
          <a:bodyPr/>
          <a:lstStyle>
            <a:lvl1pPr marL="0" indent="0" algn="l">
              <a:lnSpc>
                <a:spcPct val="98000"/>
              </a:lnSpc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609448" indent="0" algn="ctr">
              <a:buNone/>
              <a:defRPr sz="2666"/>
            </a:lvl2pPr>
            <a:lvl3pPr marL="1218895" indent="0" algn="ctr">
              <a:buNone/>
              <a:defRPr sz="2399"/>
            </a:lvl3pPr>
            <a:lvl4pPr marL="1828343" indent="0" algn="ctr">
              <a:buNone/>
              <a:defRPr sz="2133"/>
            </a:lvl4pPr>
            <a:lvl5pPr marL="2437790" indent="0" algn="ctr">
              <a:buNone/>
              <a:defRPr sz="2133"/>
            </a:lvl5pPr>
            <a:lvl6pPr marL="3047238" indent="0" algn="ctr">
              <a:buNone/>
              <a:defRPr sz="2133"/>
            </a:lvl6pPr>
            <a:lvl7pPr marL="3656686" indent="0" algn="ctr">
              <a:buNone/>
              <a:defRPr sz="2133"/>
            </a:lvl7pPr>
            <a:lvl8pPr marL="4266133" indent="0" algn="ctr">
              <a:buNone/>
              <a:defRPr sz="2133"/>
            </a:lvl8pPr>
            <a:lvl9pPr marL="4875581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45D346-476E-9A96-5EC8-D8E2B3A022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4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8B3BAE5-0CD3-DACE-3776-8A8CE033B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 b="35324"/>
          <a:stretch>
            <a:fillRect/>
          </a:stretch>
        </p:blipFill>
        <p:spPr bwMode="auto">
          <a:xfrm>
            <a:off x="7799388" y="4576763"/>
            <a:ext cx="4389437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22" y="3187065"/>
            <a:ext cx="10390850" cy="4788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66" y="3903620"/>
            <a:ext cx="5537890" cy="3589605"/>
          </a:xfrm>
        </p:spPr>
        <p:txBody>
          <a:bodyPr/>
          <a:lstStyle>
            <a:lvl1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baseline="0">
                <a:solidFill>
                  <a:schemeClr val="bg1"/>
                </a:solidFill>
                <a:latin typeface="Van Condensed Light LF Light" charset="0"/>
              </a:defRPr>
            </a:lvl1pPr>
            <a:lvl2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baseline="0">
                <a:solidFill>
                  <a:schemeClr val="bg1"/>
                </a:solidFill>
                <a:latin typeface="Van Condensed Light LF Light" charset="0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C86AD-8EE0-D1A6-8EAE-E6C8475F8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7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C7668DE-C597-1237-0E86-B76363F33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51763"/>
            <a:ext cx="8572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0" y="1037064"/>
            <a:ext cx="9931322" cy="6181342"/>
          </a:xfrm>
        </p:spPr>
        <p:txBody>
          <a:bodyPr anchor="b"/>
          <a:lstStyle>
            <a:lvl1pPr marL="0" marR="0" indent="0" algn="l" defTabSz="1218895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 cap="all" spc="-80" baseline="0">
                <a:solidFill>
                  <a:schemeClr val="tx2"/>
                </a:solidFill>
                <a:latin typeface="+mj-lt"/>
              </a:defRPr>
            </a:lvl1pPr>
            <a:lvl2pPr marL="0" marR="0" indent="0" algn="l" defTabSz="1218895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 cap="all" spc="-80" baseline="0">
                <a:solidFill>
                  <a:schemeClr val="bg1"/>
                </a:solidFill>
                <a:latin typeface="+mj-lt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824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44FA2E9A-B5AF-1518-2414-E3156E862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53350"/>
            <a:ext cx="8572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22" y="574529"/>
            <a:ext cx="10390850" cy="1901041"/>
          </a:xfrm>
        </p:spPr>
        <p:txBody>
          <a:bodyPr/>
          <a:lstStyle>
            <a:lvl1pPr>
              <a:lnSpc>
                <a:spcPct val="78000"/>
              </a:lnSpc>
              <a:defRPr sz="8000" spc="-8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702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222" y="496473"/>
            <a:ext cx="6921037" cy="1008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2222" y="1750897"/>
            <a:ext cx="7433993" cy="136029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-1" y="3219651"/>
            <a:ext cx="12188825" cy="5924349"/>
          </a:xfrm>
        </p:spPr>
        <p:txBody>
          <a:bodyPr/>
          <a:lstStyle/>
          <a:p>
            <a:pPr lvl="0"/>
            <a:r>
              <a:rPr lang="en-GB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9550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CED2143-5CFB-CC3D-73F1-93D010BC5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695450"/>
            <a:ext cx="571976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0739C292-76A4-9FDB-03B9-D65B9245D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09588"/>
            <a:ext cx="18938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FC0EF83-E294-643F-1D23-B667D4A28E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701800"/>
            <a:ext cx="57277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6CBD-FC70-3DB9-8BF4-7BF0812B43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0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D1B0E7-7D8C-98B9-7F16-B966A6CC7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E2CC2-BF2D-463A-EF19-F23D60090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0FB82-69B8-9744-8357-1F1FCCC5C5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85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1049-8201-5917-FCD9-3FB68418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96888"/>
            <a:ext cx="10391775" cy="477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DAEC6-232D-57C4-ADAF-7396F2633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3165475"/>
            <a:ext cx="11255375" cy="3589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8809-E9E6-09F4-D2E1-1C002A9FA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1488" y="8582025"/>
            <a:ext cx="4114800" cy="2444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D4F0-521D-CE63-2894-92F28A44A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500" y="482600"/>
            <a:ext cx="738188" cy="1682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1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A0FB82-69B8-9744-8357-1F1FCCC5C5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hf hdr="0" dt="0"/>
  <p:txStyles>
    <p:titleStyle>
      <a:lvl1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MS PGothic" panose="020B0600070205080204" pitchFamily="34" charset="-128"/>
          <a:cs typeface=".LastResort" charset="0"/>
        </a:defRPr>
      </a:lvl1pPr>
      <a:lvl2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2pPr>
      <a:lvl3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3pPr>
      <a:lvl4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4pPr>
      <a:lvl5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5pPr>
      <a:lvl6pPr marL="4572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6pPr>
      <a:lvl7pPr marL="9144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7pPr>
      <a:lvl8pPr marL="13716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8pPr>
      <a:lvl9pPr marL="18288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9pPr>
    </p:titleStyle>
    <p:bodyStyle>
      <a:lvl1pPr marL="342900" indent="-3429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marL="742950" indent="-28575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1962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378F48-A325-EBAE-F709-E47817D6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946275"/>
            <a:ext cx="10185400" cy="2284413"/>
          </a:xfrm>
        </p:spPr>
        <p:txBody>
          <a:bodyPr/>
          <a:lstStyle/>
          <a:p>
            <a:pPr defTabSz="1218895" eaLnBrk="1" fontAlgn="auto" hangingPunct="1">
              <a:spcAft>
                <a:spcPts val="0"/>
              </a:spcAft>
              <a:defRPr/>
            </a:pPr>
            <a:r>
              <a:rPr lang="en-GB" b="1">
                <a:solidFill>
                  <a:schemeClr val="tx2"/>
                </a:solidFill>
                <a:latin typeface="Van Condensed Pro"/>
                <a:ea typeface=".LastResort" charset="0"/>
                <a:cs typeface="Van Condensed Pro"/>
              </a:rPr>
              <a:t>MEMBERSHIP FEE </a:t>
            </a:r>
            <a:br>
              <a:rPr lang="en-GB" b="1">
                <a:solidFill>
                  <a:schemeClr val="tx2"/>
                </a:solidFill>
                <a:latin typeface="Van Condensed Pro"/>
                <a:ea typeface=".LastResort" charset="0"/>
                <a:cs typeface="Van Condensed Pro"/>
              </a:rPr>
            </a:br>
            <a:r>
              <a:rPr lang="en-GB" b="1">
                <a:solidFill>
                  <a:schemeClr val="tx2"/>
                </a:solidFill>
                <a:latin typeface="Van Condensed Pro"/>
                <a:ea typeface=".LastResort" charset="0"/>
                <a:cs typeface="Van Condensed Pro"/>
              </a:rPr>
              <a:t>REVIEW PROJECT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438ABBE-995F-AA5B-7839-88CEF76A7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663" y="4252913"/>
            <a:ext cx="7688262" cy="8461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sz="3600" dirty="0">
                <a:solidFill>
                  <a:schemeClr val="bg2"/>
                </a:solidFill>
                <a:latin typeface="Lato Light" panose="020F0502020204030203" pitchFamily="34" charset="0"/>
              </a:rPr>
              <a:t>CONSULTATION PACK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8E53B115-61CB-CCB0-9616-5A5C732564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450638" y="482600"/>
            <a:ext cx="738187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algn="l" eaLnBrk="0" hangingPunct="0">
              <a:buFontTx/>
              <a:buNone/>
            </a:pPr>
            <a:fld id="{51EB55A1-390C-854F-ADA2-19DCE05DBC36}" type="slidenum">
              <a:rPr lang="en-GB" altLang="en-US" sz="1100" smtClean="0">
                <a:latin typeface="Van Condensed LF" charset="0"/>
              </a:rPr>
              <a:pPr algn="l" eaLnBrk="0" hangingPunct="0">
                <a:buFontTx/>
                <a:buNone/>
              </a:pPr>
              <a:t>1</a:t>
            </a:fld>
            <a:endParaRPr lang="en-GB" altLang="en-US" sz="1100">
              <a:latin typeface="Van Condensed LF" charset="0"/>
            </a:endParaRPr>
          </a:p>
        </p:txBody>
      </p:sp>
      <p:sp>
        <p:nvSpPr>
          <p:cNvPr id="10246" name="TextBox 2">
            <a:extLst>
              <a:ext uri="{FF2B5EF4-FFF2-40B4-BE49-F238E27FC236}">
                <a16:creationId xmlns:a16="http://schemas.microsoft.com/office/drawing/2014/main" id="{C230FF10-1652-19A0-F303-F6B307BF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73675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>
              <a:latin typeface="Van Condensed LF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2E5DB-62C8-9A79-F7A6-0B3DDEA5C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49072F-BEC7-5E81-6FE3-DB9E0C8F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17500"/>
            <a:ext cx="11161206" cy="477837"/>
          </a:xfrm>
        </p:spPr>
        <p:txBody>
          <a:bodyPr/>
          <a:lstStyle/>
          <a:p>
            <a:pPr algn="ctr">
              <a:defRPr/>
            </a:pPr>
            <a:r>
              <a:rPr lang="en-GB" sz="6000" dirty="0"/>
              <a:t>Word Cloud results</a:t>
            </a:r>
          </a:p>
        </p:txBody>
      </p:sp>
      <p:sp>
        <p:nvSpPr>
          <p:cNvPr id="10" name="Subtitle 8">
            <a:extLst>
              <a:ext uri="{FF2B5EF4-FFF2-40B4-BE49-F238E27FC236}">
                <a16:creationId xmlns:a16="http://schemas.microsoft.com/office/drawing/2014/main" id="{6BC28411-495E-B679-B0AC-AE12D3FC9F5F}"/>
              </a:ext>
            </a:extLst>
          </p:cNvPr>
          <p:cNvSpPr txBox="1">
            <a:spLocks/>
          </p:cNvSpPr>
          <p:nvPr/>
        </p:nvSpPr>
        <p:spPr>
          <a:xfrm>
            <a:off x="4207876" y="1260289"/>
            <a:ext cx="5077051" cy="846137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 baseline="0">
                <a:solidFill>
                  <a:schemeClr val="bg1"/>
                </a:solidFill>
                <a:latin typeface="Van Condensed Light LF Light" charset="0"/>
                <a:ea typeface="MS PGothic" panose="020B0600070205080204" pitchFamily="34" charset="-128"/>
                <a:cs typeface="ＭＳ Ｐゴシック" charset="0"/>
              </a:defRPr>
            </a:lvl1pPr>
            <a:lvl2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 baseline="0">
                <a:solidFill>
                  <a:schemeClr val="bg1"/>
                </a:solidFill>
                <a:latin typeface="Van Condensed Light LF Light" charset="0"/>
                <a:ea typeface="MS PGothic" panose="020B0600070205080204" pitchFamily="34" charset="-128"/>
                <a:cs typeface="+mn-cs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1962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3600" dirty="0">
                <a:solidFill>
                  <a:schemeClr val="bg2"/>
                </a:solidFill>
                <a:latin typeface="Lato Light" panose="020F0502020204030203" pitchFamily="34" charset="0"/>
              </a:rPr>
              <a:t>English session 2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12DB76-D3D2-B121-0999-59FF5CBD6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0" r="1820"/>
          <a:stretch/>
        </p:blipFill>
        <p:spPr>
          <a:xfrm>
            <a:off x="1953476" y="2106426"/>
            <a:ext cx="8197230" cy="6556829"/>
          </a:xfrm>
          <a:prstGeom prst="rect">
            <a:avLst/>
          </a:prstGeom>
          <a:ln w="76200">
            <a:solidFill>
              <a:srgbClr val="AFE0E2"/>
            </a:solidFill>
          </a:ln>
        </p:spPr>
      </p:pic>
    </p:spTree>
    <p:extLst>
      <p:ext uri="{BB962C8B-B14F-4D97-AF65-F5344CB8AC3E}">
        <p14:creationId xmlns:p14="http://schemas.microsoft.com/office/powerpoint/2010/main" val="428755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3F607-EB7D-FF7C-5AB8-1F6D09EB63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F7C9F-545E-86F2-67CC-EE10F8DCB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3" t="7260" r="15694" b="4512"/>
          <a:stretch/>
        </p:blipFill>
        <p:spPr>
          <a:xfrm>
            <a:off x="2245546" y="1977002"/>
            <a:ext cx="7697732" cy="6849498"/>
          </a:xfrm>
          <a:prstGeom prst="rect">
            <a:avLst/>
          </a:prstGeom>
          <a:ln w="76200">
            <a:solidFill>
              <a:srgbClr val="AFE0E2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9E26E7-FAF4-80E9-67C1-4C58B68A1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84843"/>
            <a:ext cx="11161206" cy="477837"/>
          </a:xfrm>
        </p:spPr>
        <p:txBody>
          <a:bodyPr/>
          <a:lstStyle/>
          <a:p>
            <a:pPr algn="ctr">
              <a:defRPr/>
            </a:pPr>
            <a:r>
              <a:rPr lang="en-GB" sz="6000" dirty="0"/>
              <a:t>Word Cloud results</a:t>
            </a:r>
          </a:p>
        </p:txBody>
      </p:sp>
      <p:sp>
        <p:nvSpPr>
          <p:cNvPr id="8" name="Subtitle 8">
            <a:extLst>
              <a:ext uri="{FF2B5EF4-FFF2-40B4-BE49-F238E27FC236}">
                <a16:creationId xmlns:a16="http://schemas.microsoft.com/office/drawing/2014/main" id="{54AAA8A9-8FF4-A97C-E504-11AE3E9F207C}"/>
              </a:ext>
            </a:extLst>
          </p:cNvPr>
          <p:cNvSpPr txBox="1">
            <a:spLocks/>
          </p:cNvSpPr>
          <p:nvPr/>
        </p:nvSpPr>
        <p:spPr>
          <a:xfrm>
            <a:off x="4207876" y="1227632"/>
            <a:ext cx="5077051" cy="846137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 baseline="0">
                <a:solidFill>
                  <a:schemeClr val="bg1"/>
                </a:solidFill>
                <a:latin typeface="Van Condensed Light LF Light" charset="0"/>
                <a:ea typeface="MS PGothic" panose="020B0600070205080204" pitchFamily="34" charset="-128"/>
                <a:cs typeface="ＭＳ Ｐゴシック" charset="0"/>
              </a:defRPr>
            </a:lvl1pPr>
            <a:lvl2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 baseline="0">
                <a:solidFill>
                  <a:schemeClr val="bg1"/>
                </a:solidFill>
                <a:latin typeface="Van Condensed Light LF Light" charset="0"/>
                <a:ea typeface="MS PGothic" panose="020B0600070205080204" pitchFamily="34" charset="-128"/>
                <a:cs typeface="+mn-cs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1962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3600" dirty="0">
                <a:solidFill>
                  <a:schemeClr val="bg2"/>
                </a:solidFill>
                <a:latin typeface="Lato Light" panose="020F0502020204030203" pitchFamily="34" charset="0"/>
              </a:rPr>
              <a:t>English session 4</a:t>
            </a:r>
          </a:p>
        </p:txBody>
      </p:sp>
    </p:spTree>
    <p:extLst>
      <p:ext uri="{BB962C8B-B14F-4D97-AF65-F5344CB8AC3E}">
        <p14:creationId xmlns:p14="http://schemas.microsoft.com/office/powerpoint/2010/main" val="350006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C7E7-DAB0-4ADA-253E-6D8F687B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CURRENT MODEL / MODEL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C009C-8A06-2E90-EFDD-97ACDEAA7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04B2D-3A20-B518-6FFE-C2CAB493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7" y="2449540"/>
            <a:ext cx="11014449" cy="27055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C7E7-DAB0-4ADA-253E-6D8F687B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>
                <a:ea typeface="MS PGothic"/>
              </a:rPr>
              <a:t> MODEL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C009C-8A06-2E90-EFDD-97ACDEAA7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806B-4D32-D76E-D66C-477FD239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32" y="3090862"/>
            <a:ext cx="11179438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1CE0-297D-1A18-D888-3B898545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MODEL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933F5-EDF2-3CD4-4B72-28FC2DD4F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51585-F8E0-711E-1FA0-5AF0D508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74" y="2003898"/>
            <a:ext cx="11141675" cy="37481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4861-0E2C-AF9C-A5AE-27532775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MODEL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C9A1E-35A7-5BE7-9042-6B3B2D478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BA9F7-9EDD-AE66-2102-DF3F0DAFF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1669633"/>
            <a:ext cx="10676450" cy="62097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87F9-5643-08FC-AD15-C4BBA403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MODEL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E073F-4590-FFAE-A157-95B85FA82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5F86C-F64A-4B1F-2520-CF3B64288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6" y="2588862"/>
            <a:ext cx="10893211" cy="26616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5873-FD0F-47C3-39CA-F3977219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22" y="414458"/>
            <a:ext cx="11302164" cy="1097165"/>
          </a:xfrm>
        </p:spPr>
        <p:txBody>
          <a:bodyPr/>
          <a:lstStyle/>
          <a:p>
            <a:r>
              <a:rPr lang="en-GB" sz="6000">
                <a:ea typeface="MS PGothic"/>
              </a:rPr>
              <a:t>ADDITIONAL CONSIDERATIONS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87E8B-7299-D665-AA7D-711D116745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7D50F5-B312-B159-54A9-1A120ABEA178}"/>
              </a:ext>
            </a:extLst>
          </p:cNvPr>
          <p:cNvSpPr txBox="1"/>
          <p:nvPr/>
        </p:nvSpPr>
        <p:spPr>
          <a:xfrm>
            <a:off x="475437" y="1430987"/>
            <a:ext cx="11172854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0">
                <a:solidFill>
                  <a:srgbClr val="FFFFFF"/>
                </a:solidFill>
                <a:latin typeface="Van Condensed LF"/>
                <a:ea typeface="MS PGothic"/>
              </a:rPr>
              <a:t>1. Minimum fees </a:t>
            </a:r>
            <a:endParaRPr lang="en-US" sz="6000">
              <a:solidFill>
                <a:srgbClr val="FFFFFF"/>
              </a:solidFill>
              <a:latin typeface="Van Condensed LF"/>
              <a:ea typeface="MS PGothic"/>
            </a:endParaRPr>
          </a:p>
          <a:p>
            <a:r>
              <a:rPr lang="en-US" sz="6000">
                <a:solidFill>
                  <a:srgbClr val="FFFFFF"/>
                </a:solidFill>
                <a:latin typeface="Van Condensed LF"/>
                <a:ea typeface="MS PGothic"/>
              </a:rPr>
              <a:t>2.</a:t>
            </a:r>
            <a:r>
              <a:rPr lang="en-GB" sz="6000">
                <a:solidFill>
                  <a:srgbClr val="FFFFFF"/>
                </a:solidFill>
                <a:latin typeface="Van Condensed LF"/>
                <a:ea typeface="MS PGothic"/>
              </a:rPr>
              <a:t> Reduction for Associate Members</a:t>
            </a:r>
            <a:endParaRPr lang="en-US" sz="6000">
              <a:solidFill>
                <a:srgbClr val="FFFFFF"/>
              </a:solidFill>
              <a:latin typeface="Van Condensed LF"/>
              <a:ea typeface="MS PGothic"/>
            </a:endParaRPr>
          </a:p>
          <a:p>
            <a:r>
              <a:rPr lang="en-US" sz="6000">
                <a:solidFill>
                  <a:srgbClr val="FFFFFF"/>
                </a:solidFill>
                <a:latin typeface="Van Condensed LF"/>
                <a:ea typeface="MS PGothic"/>
              </a:rPr>
              <a:t>3. Reduction for large MOs from WAGGGS</a:t>
            </a:r>
            <a:r>
              <a:rPr lang="en-GB" sz="6000">
                <a:solidFill>
                  <a:srgbClr val="FFFFFF"/>
                </a:solidFill>
                <a:latin typeface="Van Condensed LF"/>
                <a:ea typeface="MS PGothic"/>
              </a:rPr>
              <a:t> wealth bands B-D </a:t>
            </a:r>
          </a:p>
          <a:p>
            <a:r>
              <a:rPr lang="en-US" sz="6000">
                <a:solidFill>
                  <a:srgbClr val="FFFFFF"/>
                </a:solidFill>
                <a:latin typeface="Van Condensed LF"/>
                <a:ea typeface="MS PGothic"/>
              </a:rPr>
              <a:t>4. </a:t>
            </a:r>
            <a:r>
              <a:rPr lang="en-GB" sz="6000">
                <a:solidFill>
                  <a:srgbClr val="FFFFFF"/>
                </a:solidFill>
                <a:latin typeface="Van Condensed LF"/>
                <a:ea typeface="MS PGothic"/>
              </a:rPr>
              <a:t>No MO pays more than 55% of the total </a:t>
            </a:r>
            <a:endParaRPr lang="en-US" sz="6000">
              <a:solidFill>
                <a:srgbClr val="FFFFFF"/>
              </a:solidFill>
              <a:latin typeface="Van Condensed LF"/>
              <a:ea typeface="MS PGothic"/>
            </a:endParaRPr>
          </a:p>
          <a:p>
            <a:r>
              <a:rPr lang="en-US" sz="6000">
                <a:solidFill>
                  <a:srgbClr val="FFFFFF"/>
                </a:solidFill>
                <a:latin typeface="Van Condensed LF"/>
                <a:ea typeface="MS PGothic"/>
              </a:rPr>
              <a:t>5. </a:t>
            </a:r>
            <a:r>
              <a:rPr lang="en-GB" sz="6000">
                <a:solidFill>
                  <a:srgbClr val="FFFFFF"/>
                </a:solidFill>
                <a:latin typeface="Van Condensed LF"/>
                <a:ea typeface="MS PGothic"/>
              </a:rPr>
              <a:t>Transitional relief </a:t>
            </a:r>
          </a:p>
        </p:txBody>
      </p:sp>
    </p:spTree>
    <p:extLst>
      <p:ext uri="{BB962C8B-B14F-4D97-AF65-F5344CB8AC3E}">
        <p14:creationId xmlns:p14="http://schemas.microsoft.com/office/powerpoint/2010/main" val="398497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2CBB-4F13-5436-8D71-F8926818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44" y="464952"/>
            <a:ext cx="10358304" cy="1259870"/>
          </a:xfrm>
        </p:spPr>
        <p:txBody>
          <a:bodyPr/>
          <a:lstStyle/>
          <a:p>
            <a:r>
              <a:rPr lang="en-GB" sz="6000">
                <a:ea typeface="MS PGothic"/>
              </a:rPr>
              <a:t>EXAMPLE</a:t>
            </a:r>
            <a:endParaRPr lang="en-GB" sz="60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C179FD-4915-5E31-45D0-C98E111DC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631458"/>
              </p:ext>
            </p:extLst>
          </p:nvPr>
        </p:nvGraphicFramePr>
        <p:xfrm>
          <a:off x="408944" y="2172650"/>
          <a:ext cx="11448101" cy="627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782">
                  <a:extLst>
                    <a:ext uri="{9D8B030D-6E8A-4147-A177-3AD203B41FA5}">
                      <a16:colId xmlns:a16="http://schemas.microsoft.com/office/drawing/2014/main" val="1661060664"/>
                    </a:ext>
                  </a:extLst>
                </a:gridCol>
                <a:gridCol w="1667198">
                  <a:extLst>
                    <a:ext uri="{9D8B030D-6E8A-4147-A177-3AD203B41FA5}">
                      <a16:colId xmlns:a16="http://schemas.microsoft.com/office/drawing/2014/main" val="1668130009"/>
                    </a:ext>
                  </a:extLst>
                </a:gridCol>
                <a:gridCol w="1766681">
                  <a:extLst>
                    <a:ext uri="{9D8B030D-6E8A-4147-A177-3AD203B41FA5}">
                      <a16:colId xmlns:a16="http://schemas.microsoft.com/office/drawing/2014/main" val="4165803101"/>
                    </a:ext>
                  </a:extLst>
                </a:gridCol>
                <a:gridCol w="1517853">
                  <a:extLst>
                    <a:ext uri="{9D8B030D-6E8A-4147-A177-3AD203B41FA5}">
                      <a16:colId xmlns:a16="http://schemas.microsoft.com/office/drawing/2014/main" val="3322695938"/>
                    </a:ext>
                  </a:extLst>
                </a:gridCol>
                <a:gridCol w="1574409">
                  <a:extLst>
                    <a:ext uri="{9D8B030D-6E8A-4147-A177-3AD203B41FA5}">
                      <a16:colId xmlns:a16="http://schemas.microsoft.com/office/drawing/2014/main" val="1121360677"/>
                    </a:ext>
                  </a:extLst>
                </a:gridCol>
                <a:gridCol w="1488178">
                  <a:extLst>
                    <a:ext uri="{9D8B030D-6E8A-4147-A177-3AD203B41FA5}">
                      <a16:colId xmlns:a16="http://schemas.microsoft.com/office/drawing/2014/main" val="3037753676"/>
                    </a:ext>
                  </a:extLst>
                </a:gridCol>
              </a:tblGrid>
              <a:tr h="2090581">
                <a:tc>
                  <a:txBody>
                    <a:bodyPr/>
                    <a:lstStyle/>
                    <a:p>
                      <a:pPr algn="ctr"/>
                      <a:r>
                        <a:rPr lang="en-GB" sz="3000"/>
                        <a:t>Model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GB" sz="30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GB" sz="30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GB" sz="30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GB" sz="30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GB" sz="3000"/>
                        <a:t>5</a:t>
                      </a:r>
                      <a:endParaRPr lang="en-US" sz="3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161037"/>
                  </a:ext>
                </a:extLst>
              </a:tr>
              <a:tr h="2090581">
                <a:tc>
                  <a:txBody>
                    <a:bodyPr/>
                    <a:lstStyle/>
                    <a:p>
                      <a:pPr algn="ctr"/>
                      <a:r>
                        <a:rPr lang="en-GB" sz="3000"/>
                        <a:t>Membership Fee (GBP) of Example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/>
                        <a:t>27,927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/>
                        <a:t>26,823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/>
                        <a:t>58,345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/>
                        <a:t>27,927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/>
                        <a:t>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141101"/>
                  </a:ext>
                </a:extLst>
              </a:tr>
              <a:tr h="20905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3000" b="0" i="0" u="none" strike="noStrike" noProof="0">
                          <a:solidFill>
                            <a:srgbClr val="262963"/>
                          </a:solidFill>
                          <a:latin typeface="Van Condensed LF"/>
                        </a:rPr>
                        <a:t>Membership Fee (GBP) of Example 2</a:t>
                      </a:r>
                      <a:endParaRPr lang="en-US" sz="3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3000"/>
                        <a:t>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3000"/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3000"/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3000"/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3000"/>
                        <a:t>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27842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6BF19-6957-8609-085D-2CD4F52D0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5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3160C-D18F-4FCC-4713-27F78757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43A5-EFE1-DAE1-EA61-D5C34AAA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89824"/>
            <a:ext cx="11416077" cy="1194788"/>
          </a:xfrm>
        </p:spPr>
        <p:txBody>
          <a:bodyPr/>
          <a:lstStyle/>
          <a:p>
            <a:r>
              <a:rPr lang="en-GB" sz="6000">
                <a:ea typeface="MS PGothic"/>
              </a:rPr>
              <a:t>BREAKOUT ROOM: </a:t>
            </a:r>
            <a:br>
              <a:rPr lang="en-GB" sz="6000">
                <a:ea typeface="MS PGothic"/>
              </a:rPr>
            </a:br>
            <a:r>
              <a:rPr lang="en-GB" sz="6000">
                <a:ea typeface="MS PGothic"/>
              </a:rPr>
              <a:t>DISCUSSION OF CURRENT AND FUTURE MODELS 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CA99-6AA1-F09B-CCB0-8DA0E7C5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63" y="2820520"/>
            <a:ext cx="10804834" cy="3509702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5000">
                <a:latin typeface="Van Condensed Light LF Light"/>
                <a:ea typeface="MS PGothic"/>
              </a:rPr>
              <a:t>Which aspects of the current model (Model 1) do you want to keep and which would you like to change?</a:t>
            </a:r>
            <a:endParaRPr lang="en-GB" sz="5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5000">
                <a:latin typeface="Van Condensed Light LF Light"/>
                <a:ea typeface="MS PGothic"/>
              </a:rPr>
              <a:t>Which of the new potential models did you like best, and why?</a:t>
            </a:r>
            <a:endParaRPr lang="en-GB" sz="5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5000">
                <a:latin typeface="Van Condensed Light LF Light"/>
                <a:ea typeface="MS PGothic"/>
              </a:rPr>
              <a:t>Are there any other models or method adjustments that you think should be considered?</a:t>
            </a:r>
            <a:endParaRPr lang="en-GB" sz="5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EAFBD-0C02-2460-4F05-41CCDD3E0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8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835C-9956-F977-A4F0-D15BC714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sz="6000"/>
              <a:t>Welcome &amp; 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3FD5-78EC-6533-0773-7BA82E01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15" y="1899436"/>
            <a:ext cx="10593387" cy="3589337"/>
          </a:xfrm>
        </p:spPr>
        <p:txBody>
          <a:bodyPr vert="horz" lIns="0" tIns="0" rIns="0" bIns="0" rtlCol="0" anchor="t"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sz="4400"/>
              <a:t>Introduce WAGGGS colleagues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4400"/>
              <a:t>Background to the Membership Fee Review Project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4400"/>
              <a:t>Membership Fee Consultation Pack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4400"/>
              <a:t>Principles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4400"/>
              <a:t>Current model and other potential models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4400">
                <a:latin typeface="Van Condensed Light LF Light"/>
                <a:ea typeface="MS PGothic"/>
              </a:rPr>
              <a:t>Additional considerations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4400"/>
              <a:t>Feedback and questions</a:t>
            </a:r>
          </a:p>
          <a:p>
            <a:pPr marL="514350" indent="-514350">
              <a:buAutoNum type="arabicPeriod"/>
              <a:defRPr/>
            </a:pPr>
            <a:r>
              <a:rPr lang="en-GB" sz="4400">
                <a:latin typeface="Van Condensed Light LF Light"/>
                <a:ea typeface="MS PGothic"/>
              </a:rPr>
              <a:t>Next steps</a:t>
            </a:r>
            <a:endParaRPr lang="en-GB" sz="4400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5B786-5DE9-64F1-B25B-62A407889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241F7-DD9F-20B0-6681-079C4F708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 descr="A blue background with text&#10;&#10;Description automatically generated">
            <a:extLst>
              <a:ext uri="{FF2B5EF4-FFF2-40B4-BE49-F238E27FC236}">
                <a16:creationId xmlns:a16="http://schemas.microsoft.com/office/drawing/2014/main" id="{624208B6-9C60-10E8-A9DA-6F1D6C35C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020" y="268377"/>
            <a:ext cx="5885035" cy="86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14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E7E1-C0A3-22CB-92FD-1FCCD07E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NEXT STEPS – journey to </a:t>
            </a:r>
            <a:r>
              <a:rPr lang="en-GB" err="1"/>
              <a:t>egm</a:t>
            </a:r>
            <a:r>
              <a:rPr lang="en-GB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28EA3-5859-C202-809C-9960F1645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3ED443-D1E8-3D92-7675-8A955CA1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16" y="1935805"/>
            <a:ext cx="11950991" cy="49513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F4DB8-E68E-FC5A-979E-10DFFAD4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Feedback and questions</a:t>
            </a:r>
            <a:br>
              <a:rPr lang="en-GB"/>
            </a:b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C1529-CC5C-3888-B34B-8B8D974F0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FFB5E-F284-7154-132B-59A864F6353E}"/>
              </a:ext>
            </a:extLst>
          </p:cNvPr>
          <p:cNvSpPr txBox="1"/>
          <p:nvPr/>
        </p:nvSpPr>
        <p:spPr>
          <a:xfrm>
            <a:off x="3049621" y="4387334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F5C5B-E950-EB90-6009-00B92D35A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828" y="1522393"/>
            <a:ext cx="3808682" cy="3754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1D8EF-A25E-7412-BE9D-D8DC9A39F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8" y="353408"/>
            <a:ext cx="3219152" cy="3147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EE61AA-4959-5BC9-59C3-3FA1A7B35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84" y="6047682"/>
            <a:ext cx="11488758" cy="16927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4F1F44B3-31C3-99E7-AFF7-A6B7983929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450638" y="482600"/>
            <a:ext cx="738187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algn="l" eaLnBrk="0" hangingPunct="0">
              <a:buFontTx/>
              <a:buNone/>
            </a:pPr>
            <a:fld id="{1EAD77B6-D4D4-F24A-AD5B-154DCED2FFAE}" type="slidenum">
              <a:rPr lang="en-GB" altLang="en-US" sz="1100" smtClean="0">
                <a:latin typeface="Van Condensed LF" charset="0"/>
              </a:rPr>
              <a:pPr algn="l" eaLnBrk="0" hangingPunct="0">
                <a:buFontTx/>
                <a:buNone/>
              </a:pPr>
              <a:t>23</a:t>
            </a:fld>
            <a:endParaRPr lang="en-GB" altLang="en-US" sz="1100">
              <a:latin typeface="Van Condensed LF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DE0BBD3-6212-17DB-080D-DD55C6B024CD}"/>
              </a:ext>
            </a:extLst>
          </p:cNvPr>
          <p:cNvSpPr txBox="1">
            <a:spLocks/>
          </p:cNvSpPr>
          <p:nvPr/>
        </p:nvSpPr>
        <p:spPr>
          <a:xfrm>
            <a:off x="471488" y="8582025"/>
            <a:ext cx="4114800" cy="2444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kern="1200" spc="-2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s-IS" sz="1100">
                <a:solidFill>
                  <a:schemeClr val="bg1"/>
                </a:solidFill>
              </a:rPr>
              <a:t>WAGGGS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0" y="493645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sz="6000"/>
              <a:t>What is </a:t>
            </a:r>
            <a:r>
              <a:rPr lang="en-GB" sz="6000" err="1"/>
              <a:t>wagggs</a:t>
            </a:r>
            <a:r>
              <a:rPr lang="en-GB" sz="600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04" y="1680202"/>
            <a:ext cx="11631612" cy="3589337"/>
          </a:xfrm>
        </p:spPr>
        <p:txBody>
          <a:bodyPr/>
          <a:lstStyle/>
          <a:p>
            <a:pPr>
              <a:defRPr/>
            </a:pPr>
            <a:r>
              <a:rPr lang="en-GB" sz="3600"/>
              <a:t>Our Mission is: To enable girls and young women to develop their fullest potential as responsible citizens of the world. </a:t>
            </a:r>
          </a:p>
          <a:p>
            <a:pPr>
              <a:defRPr/>
            </a:pPr>
            <a:endParaRPr lang="en-GB" sz="3600"/>
          </a:p>
          <a:p>
            <a:pPr>
              <a:defRPr/>
            </a:pPr>
            <a:r>
              <a:rPr lang="en-GB" sz="3600"/>
              <a:t>Our Vision is: An equal world where all girls can thrive. </a:t>
            </a:r>
          </a:p>
          <a:p>
            <a:pPr>
              <a:defRPr/>
            </a:pPr>
            <a:endParaRPr lang="en-GB" sz="3600"/>
          </a:p>
          <a:p>
            <a:pPr>
              <a:defRPr/>
            </a:pPr>
            <a:r>
              <a:rPr lang="en-GB" sz="3600"/>
              <a:t>By 2032 we will be a girl-led Movement where every and any girl feels confident to lead and empowered to create a better world together. </a:t>
            </a:r>
          </a:p>
          <a:p>
            <a:pPr>
              <a:defRPr/>
            </a:pPr>
            <a:endParaRPr lang="en-GB" sz="3600"/>
          </a:p>
          <a:p>
            <a:pPr>
              <a:defRPr/>
            </a:pPr>
            <a:r>
              <a:rPr lang="en-GB" sz="3600"/>
              <a:t>We refer to our vision as Compass 2032 and it is understood as a shared responsibility across all Girl Guide and Girl Scout organisations.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3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19" y="649288"/>
            <a:ext cx="10947197" cy="477837"/>
          </a:xfrm>
        </p:spPr>
        <p:txBody>
          <a:bodyPr/>
          <a:lstStyle/>
          <a:p>
            <a:pPr algn="ctr">
              <a:defRPr/>
            </a:pPr>
            <a:r>
              <a:rPr lang="en-GB" sz="6000"/>
              <a:t>HOW </a:t>
            </a:r>
            <a:r>
              <a:rPr lang="en-GB" sz="6000" err="1"/>
              <a:t>wagggs</a:t>
            </a:r>
            <a:r>
              <a:rPr lang="en-GB" sz="6000"/>
              <a:t> SUPPORTS THE MOVEMENT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19" y="1821269"/>
            <a:ext cx="11631612" cy="3589337"/>
          </a:xfrm>
        </p:spPr>
        <p:txBody>
          <a:bodyPr/>
          <a:lstStyle/>
          <a:p>
            <a:pPr>
              <a:defRPr/>
            </a:pPr>
            <a:r>
              <a:rPr lang="en-GB" b="1"/>
              <a:t>Purpose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Everything WAGGGS does must lead the Movement towards Compass 2032.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b="1"/>
              <a:t>Priorities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WAGGGS prioritises three areas MOs most want WAGGGS to focus on: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b="1"/>
              <a:t>Principles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Facilitating collaboration; volunteer-driven; wide reaching; responsible impact; girl and young women-led; realistic and transparent</a:t>
            </a:r>
          </a:p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72B96-5CE6-EB8D-70F9-8D3B8EBE6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2" y="4737715"/>
            <a:ext cx="7772400" cy="2734070"/>
          </a:xfrm>
          <a:prstGeom prst="rect">
            <a:avLst/>
          </a:prstGeom>
          <a:solidFill>
            <a:srgbClr val="AFE0E2"/>
          </a:solidFill>
        </p:spPr>
      </p:pic>
    </p:spTree>
    <p:extLst>
      <p:ext uri="{BB962C8B-B14F-4D97-AF65-F5344CB8AC3E}">
        <p14:creationId xmlns:p14="http://schemas.microsoft.com/office/powerpoint/2010/main" val="98351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3" y="183753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sz="6000" err="1"/>
              <a:t>Wagggs’s</a:t>
            </a:r>
            <a:r>
              <a:rPr lang="en-GB" sz="6000"/>
              <a:t> budget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CE392A4-D82E-EDD3-6210-D0592B9C16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"/>
            <a:ext cx="174167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7227DC-1326-F6F6-BDA9-79A713A12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140" y="1067119"/>
            <a:ext cx="9443025" cy="78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76B1-D430-3C57-5F63-9CAFBC32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10369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sz="6000"/>
              <a:t>INCOME 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7A1CE-9EE8-454D-3766-16DC10D88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B1F22A7B-48CA-D7AA-AD35-753E894E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0" y="1761990"/>
            <a:ext cx="11499163" cy="67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7052-8A0E-8283-46F5-57BB3A0F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19832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sz="6000"/>
              <a:t>AREAS OF EXPENDITURE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7B2D9-1F2D-DE73-CE5B-C730B0D98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BF1AF508-370C-2B85-2BC1-A31DEC53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1" y="1498058"/>
            <a:ext cx="11230210" cy="68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1161206" cy="477837"/>
          </a:xfrm>
        </p:spPr>
        <p:txBody>
          <a:bodyPr/>
          <a:lstStyle/>
          <a:p>
            <a:pPr algn="ctr">
              <a:defRPr/>
            </a:pPr>
            <a:r>
              <a:rPr lang="en-GB" sz="6000" dirty="0"/>
              <a:t>Membership fee consultation pack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2404928"/>
            <a:ext cx="11631612" cy="3589337"/>
          </a:xfrm>
        </p:spPr>
        <p:txBody>
          <a:bodyPr/>
          <a:lstStyle/>
          <a:p>
            <a:pPr>
              <a:defRPr/>
            </a:pPr>
            <a:r>
              <a:rPr lang="en-GB" sz="4400" dirty="0"/>
              <a:t>The consultation pack:</a:t>
            </a:r>
          </a:p>
          <a:p>
            <a:pPr>
              <a:defRPr/>
            </a:pPr>
            <a:endParaRPr lang="en-GB" sz="4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4400" dirty="0"/>
              <a:t>Reminds us of the Movement’s mission and how this is supported by WAGGGS’s offer, articulated in the Action Plan and Budget 2024-26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4400" dirty="0"/>
              <a:t>Summarises how membership fees support the Movement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4400" dirty="0"/>
              <a:t>Explores potential membership fee principles and options for new models</a:t>
            </a:r>
          </a:p>
          <a:p>
            <a:pPr>
              <a:defRPr/>
            </a:pPr>
            <a:endParaRPr lang="en-GB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03568"/>
            <a:ext cx="11161206" cy="477837"/>
          </a:xfrm>
        </p:spPr>
        <p:txBody>
          <a:bodyPr/>
          <a:lstStyle/>
          <a:p>
            <a:pPr algn="ctr">
              <a:defRPr/>
            </a:pPr>
            <a:r>
              <a:rPr lang="en-GB" sz="6000">
                <a:ea typeface="MS PGothic"/>
              </a:rPr>
              <a:t>PRINCIPLES 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2404928"/>
            <a:ext cx="11631612" cy="3589337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AutoNum type="arabicPeriod"/>
              <a:defRPr/>
            </a:pPr>
            <a:r>
              <a:rPr lang="en-GB" sz="3400" dirty="0">
                <a:latin typeface="Van Condensed Light LF Light"/>
                <a:ea typeface="MS PGothic"/>
                <a:cs typeface="Arial"/>
              </a:rPr>
              <a:t>Support the delivery of WAGGGS’s strategic objectives, in line with Compass 2032. </a:t>
            </a:r>
            <a:endParaRPr lang="en-US" sz="3400" dirty="0">
              <a:solidFill>
                <a:srgbClr val="262963"/>
              </a:solidFill>
              <a:latin typeface="Van Condensed Light LF Light"/>
              <a:ea typeface="MS PGothic"/>
              <a:cs typeface="Arial"/>
            </a:endParaRPr>
          </a:p>
          <a:p>
            <a:pPr marL="457200" indent="-457200">
              <a:buAutoNum type="arabicPeriod"/>
              <a:defRPr/>
            </a:pPr>
            <a:r>
              <a:rPr lang="en-GB" sz="3400" dirty="0">
                <a:latin typeface="Van Condensed Light LF Light"/>
                <a:ea typeface="MS PGothic"/>
                <a:cs typeface="Arial"/>
              </a:rPr>
              <a:t>Contribute to WAGGGS’s financial viability as a membership organisation and reduce WAGGGS‘s financial reliance on any single MO </a:t>
            </a:r>
            <a:endParaRPr lang="en-GB" sz="3400" dirty="0">
              <a:solidFill>
                <a:srgbClr val="262963"/>
              </a:solidFill>
              <a:latin typeface="Van Condensed Light LF Light"/>
              <a:ea typeface="MS PGothic"/>
              <a:cs typeface="Arial"/>
            </a:endParaRPr>
          </a:p>
          <a:p>
            <a:pPr marL="457200" indent="-457200">
              <a:buAutoNum type="arabicPeriod"/>
              <a:defRPr/>
            </a:pPr>
            <a:r>
              <a:rPr lang="en-GB" sz="3400" dirty="0">
                <a:latin typeface="Van Condensed Light LF Light"/>
                <a:ea typeface="MS PGothic"/>
                <a:cs typeface="Arial"/>
              </a:rPr>
              <a:t>Provide a more equitable membership fee structure that responds to MO needs </a:t>
            </a:r>
            <a:endParaRPr lang="en-GB" sz="3400" dirty="0">
              <a:solidFill>
                <a:srgbClr val="262963"/>
              </a:solidFill>
              <a:latin typeface="Van Condensed Light LF Light"/>
              <a:ea typeface="MS PGothic"/>
              <a:cs typeface="Arial"/>
            </a:endParaRPr>
          </a:p>
          <a:p>
            <a:pPr marL="457200" indent="-457200">
              <a:buAutoNum type="arabicPeriod"/>
              <a:defRPr/>
            </a:pPr>
            <a:r>
              <a:rPr lang="en-GB" sz="3400" dirty="0">
                <a:latin typeface="Van Condensed Light LF Light"/>
                <a:ea typeface="MS PGothic"/>
                <a:cs typeface="Arial"/>
              </a:rPr>
              <a:t>Continue to be transparent and provide an objective framework for fee calculation</a:t>
            </a:r>
            <a:endParaRPr lang="en-GB" sz="3400" dirty="0">
              <a:latin typeface="Van Condensed Light LF Light"/>
              <a:cs typeface="Arial"/>
            </a:endParaRPr>
          </a:p>
          <a:p>
            <a:pPr marL="457200" indent="-457200">
              <a:buAutoNum type="arabicPeriod"/>
              <a:defRPr/>
            </a:pPr>
            <a:r>
              <a:rPr lang="en-GB" sz="3400" dirty="0">
                <a:latin typeface="Van Condensed Light LF Light"/>
                <a:ea typeface="MS PGothic"/>
                <a:cs typeface="Arial"/>
              </a:rPr>
              <a:t>Be designed so that it can be applied on  a long-term basis; with the ability to make adjustments within an agreed framework</a:t>
            </a:r>
            <a:endParaRPr lang="en-GB" sz="3400" dirty="0">
              <a:latin typeface="Van Condensed Light LF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49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c171e7f9-8f29-45c8-afa5-24e57ed8b9da"/>
  <p:tag name="SLIDO_EVENT_SECTION_UUID" val="2bfcba8e-d7ac-4484-913b-a902834446d0"/>
</p:tagLst>
</file>

<file path=ppt/theme/theme1.xml><?xml version="1.0" encoding="utf-8"?>
<a:theme xmlns:a="http://schemas.openxmlformats.org/drawingml/2006/main" name="Wagggs_template">
  <a:themeElements>
    <a:clrScheme name="WAGGGGS">
      <a:dk1>
        <a:srgbClr val="262963"/>
      </a:dk1>
      <a:lt1>
        <a:srgbClr val="FFFFFF"/>
      </a:lt1>
      <a:dk2>
        <a:srgbClr val="FFD324"/>
      </a:dk2>
      <a:lt2>
        <a:srgbClr val="FFFFFF"/>
      </a:lt2>
      <a:accent1>
        <a:srgbClr val="262963"/>
      </a:accent1>
      <a:accent2>
        <a:srgbClr val="41AFAC"/>
      </a:accent2>
      <a:accent3>
        <a:srgbClr val="A5A5A5"/>
      </a:accent3>
      <a:accent4>
        <a:srgbClr val="FFC000"/>
      </a:accent4>
      <a:accent5>
        <a:srgbClr val="EE7B6A"/>
      </a:accent5>
      <a:accent6>
        <a:srgbClr val="262963"/>
      </a:accent6>
      <a:hlink>
        <a:srgbClr val="262963"/>
      </a:hlink>
      <a:folHlink>
        <a:srgbClr val="262963"/>
      </a:folHlink>
    </a:clrScheme>
    <a:fontScheme name="Office 2">
      <a:majorFont>
        <a:latin typeface="Van Condensed LF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an Condensed LF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gggs_template" id="{05D18385-9E81-484C-A1DC-33197A110BF3}" vid="{F842B10D-8F79-4847-83E0-9D9D2D027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A92BADF677241B7B20C161F9471E3" ma:contentTypeVersion="18" ma:contentTypeDescription="Create a new document." ma:contentTypeScope="" ma:versionID="2f0bd5fe7acfd3796218867f683bfd1e">
  <xsd:schema xmlns:xsd="http://www.w3.org/2001/XMLSchema" xmlns:xs="http://www.w3.org/2001/XMLSchema" xmlns:p="http://schemas.microsoft.com/office/2006/metadata/properties" xmlns:ns2="9109f167-20b9-4d23-a213-c4b9f6ca92ef" xmlns:ns3="2f08c2f5-2890-446f-94c3-775f2b8d97dc" targetNamespace="http://schemas.microsoft.com/office/2006/metadata/properties" ma:root="true" ma:fieldsID="9b9a63662d1f5f5177b72f67522f77b9" ns2:_="" ns3:_="">
    <xsd:import namespace="9109f167-20b9-4d23-a213-c4b9f6ca92ef"/>
    <xsd:import namespace="2f08c2f5-2890-446f-94c3-775f2b8d9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9f167-20b9-4d23-a213-c4b9f6ca9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82cce5-a264-45a2-8ecd-652520404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8c2f5-2890-446f-94c3-775f2b8d9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43e0c22-2043-4885-a6e7-aa4adf747019}" ma:internalName="TaxCatchAll" ma:showField="CatchAllData" ma:web="2f08c2f5-2890-446f-94c3-775f2b8d9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08c2f5-2890-446f-94c3-775f2b8d97dc">
      <UserInfo>
        <DisplayName>Jess Bond</DisplayName>
        <AccountId>707</AccountId>
        <AccountType/>
      </UserInfo>
      <UserInfo>
        <DisplayName>Natalia Plou</DisplayName>
        <AccountId>35</AccountId>
        <AccountType/>
      </UserInfo>
      <UserInfo>
        <DisplayName>Asmaa Farrag</DisplayName>
        <AccountId>1300</AccountId>
        <AccountType/>
      </UserInfo>
      <UserInfo>
        <DisplayName>Laura Davis</DisplayName>
        <AccountId>1095</AccountId>
        <AccountType/>
      </UserInfo>
      <UserInfo>
        <DisplayName>Georgina Anstee</DisplayName>
        <AccountId>36</AccountId>
        <AccountType/>
      </UserInfo>
      <UserInfo>
        <DisplayName>Nicola Lawrence</DisplayName>
        <AccountId>15</AccountId>
        <AccountType/>
      </UserInfo>
      <UserInfo>
        <DisplayName>Sarah Hammoud</DisplayName>
        <AccountId>319</AccountId>
        <AccountType/>
      </UserInfo>
      <UserInfo>
        <DisplayName>Laura Martin</DisplayName>
        <AccountId>1112</AccountId>
        <AccountType/>
      </UserInfo>
      <UserInfo>
        <DisplayName>Rupa Gautam</DisplayName>
        <AccountId>60</AccountId>
        <AccountType/>
      </UserInfo>
      <UserInfo>
        <DisplayName>Aina Fontanella Morera</DisplayName>
        <AccountId>14</AccountId>
        <AccountType/>
      </UserInfo>
      <UserInfo>
        <DisplayName>Monika  Dreik</DisplayName>
        <AccountId>1557</AccountId>
        <AccountType/>
      </UserInfo>
    </SharedWithUsers>
    <lcf76f155ced4ddcb4097134ff3c332f xmlns="9109f167-20b9-4d23-a213-c4b9f6ca92ef">
      <Terms xmlns="http://schemas.microsoft.com/office/infopath/2007/PartnerControls"/>
    </lcf76f155ced4ddcb4097134ff3c332f>
    <TaxCatchAll xmlns="2f08c2f5-2890-446f-94c3-775f2b8d97dc" xsi:nil="true"/>
  </documentManagement>
</p:properties>
</file>

<file path=customXml/itemProps1.xml><?xml version="1.0" encoding="utf-8"?>
<ds:datastoreItem xmlns:ds="http://schemas.openxmlformats.org/officeDocument/2006/customXml" ds:itemID="{B1CB4511-9B4B-40A9-A2E5-640B6C15EA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30BBDC-0233-4EDF-83FE-5F9D063A1CC8}">
  <ds:schemaRefs>
    <ds:schemaRef ds:uri="2f08c2f5-2890-446f-94c3-775f2b8d97dc"/>
    <ds:schemaRef ds:uri="9109f167-20b9-4d23-a213-c4b9f6ca9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AFC5D0-8850-4B75-B556-6B4C8ED0F40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BFE15A2-E1BB-4D49-A445-B0B2191875CF}">
  <ds:schemaRefs>
    <ds:schemaRef ds:uri="2f08c2f5-2890-446f-94c3-775f2b8d97dc"/>
    <ds:schemaRef ds:uri="9109f167-20b9-4d23-a213-c4b9f6ca92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572</Words>
  <Application>Microsoft Office PowerPoint</Application>
  <PresentationFormat>Custom</PresentationFormat>
  <Paragraphs>162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Lato Light</vt:lpstr>
      <vt:lpstr>Van Condensed LF</vt:lpstr>
      <vt:lpstr>Van Condensed LF Bold</vt:lpstr>
      <vt:lpstr>Van Condensed Light LF Light</vt:lpstr>
      <vt:lpstr>Van Condensed Pro</vt:lpstr>
      <vt:lpstr>YADXm3pZ1HU 0</vt:lpstr>
      <vt:lpstr>Wagggs_template</vt:lpstr>
      <vt:lpstr>MEMBERSHIP FEE  REVIEW PROJECT</vt:lpstr>
      <vt:lpstr>Welcome &amp; agenda </vt:lpstr>
      <vt:lpstr>What is wagggs? </vt:lpstr>
      <vt:lpstr>HOW wagggs SUPPORTS THE MOVEMENT </vt:lpstr>
      <vt:lpstr>Wagggs’s budget</vt:lpstr>
      <vt:lpstr>INCOME SOURCES</vt:lpstr>
      <vt:lpstr>AREAS OF EXPENDITURE</vt:lpstr>
      <vt:lpstr>Membership fee consultation pack </vt:lpstr>
      <vt:lpstr>PRINCIPLES </vt:lpstr>
      <vt:lpstr>Word Cloud results</vt:lpstr>
      <vt:lpstr>Word Cloud results</vt:lpstr>
      <vt:lpstr>CURRENT MODEL / MODEL 1</vt:lpstr>
      <vt:lpstr> MODEL 2</vt:lpstr>
      <vt:lpstr>MODEL 3</vt:lpstr>
      <vt:lpstr>MODEL 4</vt:lpstr>
      <vt:lpstr>MODEL 5</vt:lpstr>
      <vt:lpstr>ADDITIONAL CONSIDERATIONS</vt:lpstr>
      <vt:lpstr>EXAMPLE</vt:lpstr>
      <vt:lpstr>BREAKOUT ROOM:  DISCUSSION OF CURRENT AND FUTURE MODELS </vt:lpstr>
      <vt:lpstr>PowerPoint Presentation</vt:lpstr>
      <vt:lpstr>NEXT STEPS – journey to egm </vt:lpstr>
      <vt:lpstr>Feedback and 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El-Gammal</dc:creator>
  <cp:lastModifiedBy>Georgina Anstee</cp:lastModifiedBy>
  <cp:revision>1</cp:revision>
  <cp:lastPrinted>2016-06-16T13:49:45Z</cp:lastPrinted>
  <dcterms:created xsi:type="dcterms:W3CDTF">2016-06-14T12:16:39Z</dcterms:created>
  <dcterms:modified xsi:type="dcterms:W3CDTF">2024-04-09T10:41:32Z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Jess Bond</vt:lpwstr>
  </property>
  <property fmtid="{D5CDD505-2E9C-101B-9397-08002B2CF9AE}" pid="3" name="SharedWithUsers">
    <vt:lpwstr>707;#Jess Bond</vt:lpwstr>
  </property>
  <property fmtid="{D5CDD505-2E9C-101B-9397-08002B2CF9AE}" pid="4" name="ContentTypeId">
    <vt:lpwstr>0x010100F89A92BADF677241B7B20C161F9471E3</vt:lpwstr>
  </property>
  <property fmtid="{D5CDD505-2E9C-101B-9397-08002B2CF9AE}" pid="5" name="MediaServiceImageTags">
    <vt:lpwstr/>
  </property>
  <property fmtid="{D5CDD505-2E9C-101B-9397-08002B2CF9AE}" pid="6" name="SlidoAppVersion">
    <vt:lpwstr>1.6.1.4122</vt:lpwstr>
  </property>
</Properties>
</file>