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4"/>
  </p:notesMasterIdLst>
  <p:handoutMasterIdLst>
    <p:handoutMasterId r:id="rId25"/>
  </p:handoutMasterIdLst>
  <p:sldIdLst>
    <p:sldId id="257" r:id="rId6"/>
    <p:sldId id="266" r:id="rId7"/>
    <p:sldId id="293" r:id="rId8"/>
    <p:sldId id="294" r:id="rId9"/>
    <p:sldId id="295" r:id="rId10"/>
    <p:sldId id="270" r:id="rId11"/>
    <p:sldId id="289" r:id="rId12"/>
    <p:sldId id="268" r:id="rId13"/>
    <p:sldId id="278" r:id="rId14"/>
    <p:sldId id="286" r:id="rId15"/>
    <p:sldId id="277" r:id="rId16"/>
    <p:sldId id="284" r:id="rId17"/>
    <p:sldId id="287" r:id="rId18"/>
    <p:sldId id="288" r:id="rId19"/>
    <p:sldId id="301" r:id="rId20"/>
    <p:sldId id="274" r:id="rId21"/>
    <p:sldId id="275" r:id="rId22"/>
    <p:sldId id="265" r:id="rId23"/>
  </p:sldIdLst>
  <p:sldSz cx="12188825" cy="9144000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9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15" autoAdjust="0"/>
    <p:restoredTop sz="40897"/>
  </p:normalViewPr>
  <p:slideViewPr>
    <p:cSldViewPr snapToGrid="0">
      <p:cViewPr varScale="1">
        <p:scale>
          <a:sx n="20" d="100"/>
          <a:sy n="20" d="100"/>
        </p:scale>
        <p:origin x="1904" y="36"/>
      </p:cViewPr>
      <p:guideLst>
        <p:guide orient="horz" pos="2939"/>
        <p:guide pos="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nstee" userId="40f8a95b-ca63-41af-a625-84dbff7b528a" providerId="ADAL" clId="{D0318104-E268-430B-A7C8-60181AC12128}"/>
    <pc:docChg chg="modSld">
      <pc:chgData name="Georgina Anstee" userId="40f8a95b-ca63-41af-a625-84dbff7b528a" providerId="ADAL" clId="{D0318104-E268-430B-A7C8-60181AC12128}" dt="2024-04-09T09:51:01.204" v="36" actId="1037"/>
      <pc:docMkLst>
        <pc:docMk/>
      </pc:docMkLst>
      <pc:sldChg chg="modNotesTx">
        <pc:chgData name="Georgina Anstee" userId="40f8a95b-ca63-41af-a625-84dbff7b528a" providerId="ADAL" clId="{D0318104-E268-430B-A7C8-60181AC12128}" dt="2024-04-09T09:48:05.392" v="1" actId="20577"/>
        <pc:sldMkLst>
          <pc:docMk/>
          <pc:sldMk cId="0" sldId="257"/>
        </pc:sldMkLst>
      </pc:sldChg>
      <pc:sldChg chg="modNotesTx">
        <pc:chgData name="Georgina Anstee" userId="40f8a95b-ca63-41af-a625-84dbff7b528a" providerId="ADAL" clId="{D0318104-E268-430B-A7C8-60181AC12128}" dt="2024-04-09T09:50:00.337" v="18" actId="20577"/>
        <pc:sldMkLst>
          <pc:docMk/>
          <pc:sldMk cId="0" sldId="265"/>
        </pc:sldMkLst>
      </pc:sldChg>
      <pc:sldChg chg="modSp mod modNotesTx">
        <pc:chgData name="Georgina Anstee" userId="40f8a95b-ca63-41af-a625-84dbff7b528a" providerId="ADAL" clId="{D0318104-E268-430B-A7C8-60181AC12128}" dt="2024-04-09T09:50:49.389" v="25" actId="1037"/>
        <pc:sldMkLst>
          <pc:docMk/>
          <pc:sldMk cId="0" sldId="266"/>
        </pc:sldMkLst>
        <pc:spChg chg="mod">
          <ac:chgData name="Georgina Anstee" userId="40f8a95b-ca63-41af-a625-84dbff7b528a" providerId="ADAL" clId="{D0318104-E268-430B-A7C8-60181AC12128}" dt="2024-04-09T09:50:49.389" v="25" actId="1037"/>
          <ac:spMkLst>
            <pc:docMk/>
            <pc:sldMk cId="0" sldId="266"/>
            <ac:spMk id="3" creationId="{FB753FD5-78EC-6533-0773-7BA82E013D3A}"/>
          </ac:spMkLst>
        </pc:spChg>
      </pc:sldChg>
      <pc:sldChg chg="modSp mod modNotesTx">
        <pc:chgData name="Georgina Anstee" userId="40f8a95b-ca63-41af-a625-84dbff7b528a" providerId="ADAL" clId="{D0318104-E268-430B-A7C8-60181AC12128}" dt="2024-04-09T09:51:01.204" v="36" actId="1037"/>
        <pc:sldMkLst>
          <pc:docMk/>
          <pc:sldMk cId="0" sldId="268"/>
        </pc:sldMkLst>
        <pc:spChg chg="mod">
          <ac:chgData name="Georgina Anstee" userId="40f8a95b-ca63-41af-a625-84dbff7b528a" providerId="ADAL" clId="{D0318104-E268-430B-A7C8-60181AC12128}" dt="2024-04-09T09:51:01.204" v="36" actId="1037"/>
          <ac:spMkLst>
            <pc:docMk/>
            <pc:sldMk cId="0" sldId="268"/>
            <ac:spMk id="3" creationId="{6F81B5C3-49D6-B426-3199-8DE5B0E4BE05}"/>
          </ac:spMkLst>
        </pc:spChg>
      </pc:sldChg>
      <pc:sldChg chg="modNotesTx">
        <pc:chgData name="Georgina Anstee" userId="40f8a95b-ca63-41af-a625-84dbff7b528a" providerId="ADAL" clId="{D0318104-E268-430B-A7C8-60181AC12128}" dt="2024-04-09T09:48:43.482" v="6" actId="20577"/>
        <pc:sldMkLst>
          <pc:docMk/>
          <pc:sldMk cId="0" sldId="270"/>
        </pc:sldMkLst>
      </pc:sldChg>
      <pc:sldChg chg="modNotesTx">
        <pc:chgData name="Georgina Anstee" userId="40f8a95b-ca63-41af-a625-84dbff7b528a" providerId="ADAL" clId="{D0318104-E268-430B-A7C8-60181AC12128}" dt="2024-04-09T09:49:50.713" v="16" actId="20577"/>
        <pc:sldMkLst>
          <pc:docMk/>
          <pc:sldMk cId="0" sldId="274"/>
        </pc:sldMkLst>
      </pc:sldChg>
      <pc:sldChg chg="modNotesTx">
        <pc:chgData name="Georgina Anstee" userId="40f8a95b-ca63-41af-a625-84dbff7b528a" providerId="ADAL" clId="{D0318104-E268-430B-A7C8-60181AC12128}" dt="2024-04-09T09:49:56.799" v="17" actId="20577"/>
        <pc:sldMkLst>
          <pc:docMk/>
          <pc:sldMk cId="0" sldId="275"/>
        </pc:sldMkLst>
      </pc:sldChg>
      <pc:sldChg chg="modNotesTx">
        <pc:chgData name="Georgina Anstee" userId="40f8a95b-ca63-41af-a625-84dbff7b528a" providerId="ADAL" clId="{D0318104-E268-430B-A7C8-60181AC12128}" dt="2024-04-09T09:49:21.279" v="11" actId="20577"/>
        <pc:sldMkLst>
          <pc:docMk/>
          <pc:sldMk cId="0" sldId="277"/>
        </pc:sldMkLst>
      </pc:sldChg>
      <pc:sldChg chg="modNotesTx">
        <pc:chgData name="Georgina Anstee" userId="40f8a95b-ca63-41af-a625-84dbff7b528a" providerId="ADAL" clId="{D0318104-E268-430B-A7C8-60181AC12128}" dt="2024-04-09T09:49:08.467" v="9" actId="20577"/>
        <pc:sldMkLst>
          <pc:docMk/>
          <pc:sldMk cId="0" sldId="278"/>
        </pc:sldMkLst>
      </pc:sldChg>
      <pc:sldChg chg="modNotesTx">
        <pc:chgData name="Georgina Anstee" userId="40f8a95b-ca63-41af-a625-84dbff7b528a" providerId="ADAL" clId="{D0318104-E268-430B-A7C8-60181AC12128}" dt="2024-04-09T09:49:28.594" v="12" actId="20577"/>
        <pc:sldMkLst>
          <pc:docMk/>
          <pc:sldMk cId="0" sldId="284"/>
        </pc:sldMkLst>
      </pc:sldChg>
      <pc:sldChg chg="modNotesTx">
        <pc:chgData name="Georgina Anstee" userId="40f8a95b-ca63-41af-a625-84dbff7b528a" providerId="ADAL" clId="{D0318104-E268-430B-A7C8-60181AC12128}" dt="2024-04-09T09:49:15.977" v="10" actId="20577"/>
        <pc:sldMkLst>
          <pc:docMk/>
          <pc:sldMk cId="0" sldId="286"/>
        </pc:sldMkLst>
      </pc:sldChg>
      <pc:sldChg chg="modNotesTx">
        <pc:chgData name="Georgina Anstee" userId="40f8a95b-ca63-41af-a625-84dbff7b528a" providerId="ADAL" clId="{D0318104-E268-430B-A7C8-60181AC12128}" dt="2024-04-09T09:49:32.858" v="13" actId="20577"/>
        <pc:sldMkLst>
          <pc:docMk/>
          <pc:sldMk cId="0" sldId="287"/>
        </pc:sldMkLst>
      </pc:sldChg>
      <pc:sldChg chg="modNotesTx">
        <pc:chgData name="Georgina Anstee" userId="40f8a95b-ca63-41af-a625-84dbff7b528a" providerId="ADAL" clId="{D0318104-E268-430B-A7C8-60181AC12128}" dt="2024-04-09T09:49:38.501" v="14" actId="20577"/>
        <pc:sldMkLst>
          <pc:docMk/>
          <pc:sldMk cId="0" sldId="288"/>
        </pc:sldMkLst>
      </pc:sldChg>
      <pc:sldChg chg="modNotesTx">
        <pc:chgData name="Georgina Anstee" userId="40f8a95b-ca63-41af-a625-84dbff7b528a" providerId="ADAL" clId="{D0318104-E268-430B-A7C8-60181AC12128}" dt="2024-04-09T09:48:51.946" v="7" actId="20577"/>
        <pc:sldMkLst>
          <pc:docMk/>
          <pc:sldMk cId="0" sldId="289"/>
        </pc:sldMkLst>
      </pc:sldChg>
      <pc:sldChg chg="modNotesTx">
        <pc:chgData name="Georgina Anstee" userId="40f8a95b-ca63-41af-a625-84dbff7b528a" providerId="ADAL" clId="{D0318104-E268-430B-A7C8-60181AC12128}" dt="2024-04-09T09:48:19.874" v="3" actId="20577"/>
        <pc:sldMkLst>
          <pc:docMk/>
          <pc:sldMk cId="2682736797" sldId="293"/>
        </pc:sldMkLst>
      </pc:sldChg>
      <pc:sldChg chg="modNotesTx">
        <pc:chgData name="Georgina Anstee" userId="40f8a95b-ca63-41af-a625-84dbff7b528a" providerId="ADAL" clId="{D0318104-E268-430B-A7C8-60181AC12128}" dt="2024-04-09T09:48:27.445" v="4" actId="20577"/>
        <pc:sldMkLst>
          <pc:docMk/>
          <pc:sldMk cId="983510052" sldId="294"/>
        </pc:sldMkLst>
      </pc:sldChg>
      <pc:sldChg chg="modNotesTx">
        <pc:chgData name="Georgina Anstee" userId="40f8a95b-ca63-41af-a625-84dbff7b528a" providerId="ADAL" clId="{D0318104-E268-430B-A7C8-60181AC12128}" dt="2024-04-09T09:48:35.519" v="5" actId="20577"/>
        <pc:sldMkLst>
          <pc:docMk/>
          <pc:sldMk cId="667760371" sldId="295"/>
        </pc:sldMkLst>
      </pc:sldChg>
      <pc:sldChg chg="modNotesTx">
        <pc:chgData name="Georgina Anstee" userId="40f8a95b-ca63-41af-a625-84dbff7b528a" providerId="ADAL" clId="{D0318104-E268-430B-A7C8-60181AC12128}" dt="2024-04-09T09:49:43.925" v="15" actId="20577"/>
        <pc:sldMkLst>
          <pc:docMk/>
          <pc:sldMk cId="3951104253" sldId="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BAF3F-F762-74C8-2455-365CD5B10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2FD98-5F1F-05F4-4AE2-BF9AD84AB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E7D6FA-8A78-CE49-BFC3-A9AC8AFB611C}" type="datetimeFigureOut">
              <a:rPr lang="es-ES" altLang="en-US"/>
              <a:pPr>
                <a:defRPr/>
              </a:pPr>
              <a:t>09/04/2024</a:t>
            </a:fld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FD91A-5B95-089B-7AF7-A084075C6B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0A290-83DD-9530-C3C3-359DD81CAC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3AA6F6-2462-BD4D-93B1-BCD39DA926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5DB5B7-03C4-2860-5BCB-166F1BF3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06B57-33F0-E877-BE69-2018AA2064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BD3325-1331-8248-8570-7A572BD5DE8C}" type="datetimeFigureOut">
              <a:rPr lang="en-GB" altLang="en-US"/>
              <a:pPr>
                <a:defRPr/>
              </a:pPr>
              <a:t>09/04/2024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DB3B95-9E8D-5D34-4D12-C9A4AE62C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77938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5" tIns="47348" rIns="94695" bIns="4734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3B3478-10E3-B797-A404-04C07E3B2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19663"/>
            <a:ext cx="5680075" cy="4025900"/>
          </a:xfrm>
          <a:prstGeom prst="rect">
            <a:avLst/>
          </a:prstGeom>
        </p:spPr>
        <p:txBody>
          <a:bodyPr vert="horz" lIns="94695" tIns="47348" rIns="94695" bIns="4734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5CA6-E856-6B1B-F03E-F6F27395C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2762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D27C2-ED6E-0696-285A-79F3D3D5A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2762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317AB2D-1DFB-0196-47D1-DADCD9377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7116BE6-EDF1-07E4-63F3-81121F905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606AB63-8B39-D0D2-7ED4-28B3BE882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FCDBCF-4753-C14A-8F0C-47635FB6A063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81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24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64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43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939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89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829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6380ACB-315F-F7D3-1C88-7300A3E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DDB0458-521B-61D1-330A-C012F35CD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0AA479C-4DA1-9613-13B8-66608D733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B586A5-3780-1F42-89E4-ECC933C5EEE9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35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92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9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latin typeface="YADXm3pZ1HU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92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18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0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265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6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BB4C028-EE1C-A2FA-3FEE-26C84F2C6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440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8A510D6-4452-69DE-9D47-E9A681FD7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17" y="1706137"/>
            <a:ext cx="10186406" cy="2284899"/>
          </a:xfrm>
        </p:spPr>
        <p:txBody>
          <a:bodyPr anchor="b"/>
          <a:lstStyle>
            <a:lvl1pPr algn="l"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66" y="3904074"/>
            <a:ext cx="7687327" cy="845926"/>
          </a:xfrm>
        </p:spPr>
        <p:txBody>
          <a:bodyPr/>
          <a:lstStyle>
            <a:lvl1pPr marL="0" indent="0" algn="l">
              <a:lnSpc>
                <a:spcPct val="98000"/>
              </a:lnSpc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609448" indent="0" algn="ctr">
              <a:buNone/>
              <a:defRPr sz="2666"/>
            </a:lvl2pPr>
            <a:lvl3pPr marL="1218895" indent="0" algn="ctr">
              <a:buNone/>
              <a:defRPr sz="2399"/>
            </a:lvl3pPr>
            <a:lvl4pPr marL="1828343" indent="0" algn="ctr">
              <a:buNone/>
              <a:defRPr sz="2133"/>
            </a:lvl4pPr>
            <a:lvl5pPr marL="2437790" indent="0" algn="ctr">
              <a:buNone/>
              <a:defRPr sz="2133"/>
            </a:lvl5pPr>
            <a:lvl6pPr marL="3047238" indent="0" algn="ctr">
              <a:buNone/>
              <a:defRPr sz="2133"/>
            </a:lvl6pPr>
            <a:lvl7pPr marL="3656686" indent="0" algn="ctr">
              <a:buNone/>
              <a:defRPr sz="2133"/>
            </a:lvl7pPr>
            <a:lvl8pPr marL="4266133" indent="0" algn="ctr">
              <a:buNone/>
              <a:defRPr sz="2133"/>
            </a:lvl8pPr>
            <a:lvl9pPr marL="4875581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45D346-476E-9A96-5EC8-D8E2B3A02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8B3BAE5-0CD3-DACE-3776-8A8CE033B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3187065"/>
            <a:ext cx="10390850" cy="4788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6" y="3903620"/>
            <a:ext cx="5537890" cy="3589605"/>
          </a:xfrm>
        </p:spPr>
        <p:txBody>
          <a:bodyPr/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C86AD-8EE0-D1A6-8EAE-E6C8475F8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7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C7668DE-C597-1237-0E86-B76363F33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1763"/>
            <a:ext cx="8572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0" y="1037064"/>
            <a:ext cx="9931322" cy="6181342"/>
          </a:xfrm>
        </p:spPr>
        <p:txBody>
          <a:bodyPr anchor="b"/>
          <a:lstStyle>
            <a:lvl1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tx2"/>
                </a:solidFill>
                <a:latin typeface="+mj-lt"/>
              </a:defRPr>
            </a:lvl1pPr>
            <a:lvl2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bg1"/>
                </a:solidFill>
                <a:latin typeface="+mj-lt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824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4FA2E9A-B5AF-1518-2414-E3156E862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3350"/>
            <a:ext cx="8572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574529"/>
            <a:ext cx="10390850" cy="1901041"/>
          </a:xfrm>
        </p:spPr>
        <p:txBody>
          <a:bodyPr/>
          <a:lstStyle>
            <a:lvl1pPr>
              <a:lnSpc>
                <a:spcPct val="78000"/>
              </a:lnSpc>
              <a:defRPr sz="8000" spc="-8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0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222" y="496473"/>
            <a:ext cx="6921037" cy="1008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2222" y="1750897"/>
            <a:ext cx="7433993" cy="136029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-1" y="3219651"/>
            <a:ext cx="12188825" cy="5924349"/>
          </a:xfrm>
        </p:spPr>
        <p:txBody>
          <a:bodyPr/>
          <a:lstStyle/>
          <a:p>
            <a:pPr lvl="0"/>
            <a:r>
              <a:rPr lang="en-GB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9550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CED2143-5CFB-CC3D-73F1-93D010BC5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695450"/>
            <a:ext cx="57197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739C292-76A4-9FDB-03B9-D65B9245D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09588"/>
            <a:ext cx="18938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FC0EF83-E294-643F-1D23-B667D4A28E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701800"/>
            <a:ext cx="57277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6CBD-FC70-3DB9-8BF4-7BF0812B4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1049-8201-5917-FCD9-3FB6841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96888"/>
            <a:ext cx="10391775" cy="477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AEC6-232D-57C4-ADAF-7396F263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3165475"/>
            <a:ext cx="11255375" cy="3589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8809-E9E6-09F4-D2E1-1C002A9FA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D4F0-521D-CE63-2894-92F28A44A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500" y="482600"/>
            <a:ext cx="738188" cy="1682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1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A0FB82-69B8-9744-8357-1F1FCCC5C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hf hdr="0" dt="0"/>
  <p:txStyles>
    <p:titleStyle>
      <a:lvl1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MS PGothic" panose="020B0600070205080204" pitchFamily="34" charset="-128"/>
          <a:cs typeface=".LastResort" charset="0"/>
        </a:defRPr>
      </a:lvl1pPr>
      <a:lvl2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2pPr>
      <a:lvl3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3pPr>
      <a:lvl4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4pPr>
      <a:lvl5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9pPr>
    </p:titleStyle>
    <p:bodyStyle>
      <a:lvl1pPr marL="342900" indent="-3429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marL="742950" indent="-28575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1962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378F48-A325-EBAE-F709-E47817D6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63" y="1501239"/>
            <a:ext cx="10185400" cy="2284413"/>
          </a:xfrm>
        </p:spPr>
        <p:txBody>
          <a:bodyPr/>
          <a:lstStyle/>
          <a:p>
            <a:pPr algn="r" defTabSz="1218895" eaLnBrk="1" fontAlgn="auto" hangingPunct="1">
              <a:spcAft>
                <a:spcPts val="0"/>
              </a:spcAft>
              <a:defRPr/>
            </a:pPr>
            <a:r>
              <a:rPr lang="ar-AE" sz="7000" b="1" dirty="0">
                <a:solidFill>
                  <a:schemeClr val="tx2"/>
                </a:solidFill>
                <a:latin typeface="Van Condensed Pro"/>
                <a:ea typeface=".LastResort" charset="0"/>
                <a:cs typeface="Van Condensed Pro"/>
              </a:rPr>
              <a:t>مشروع مراجعة رسوم العضوية</a:t>
            </a:r>
            <a:endParaRPr lang="en-GB" sz="7000" b="1" dirty="0">
              <a:solidFill>
                <a:schemeClr val="tx2"/>
              </a:solidFill>
              <a:latin typeface="Van Condensed Pro"/>
              <a:ea typeface=".LastResort" charset="0"/>
              <a:cs typeface="Van Condensed Pro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438ABBE-995F-AA5B-7839-88CEF76A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063" y="4148931"/>
            <a:ext cx="7688262" cy="8461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ar-AE" altLang="en-US" sz="6000" dirty="0">
                <a:solidFill>
                  <a:schemeClr val="bg2"/>
                </a:solidFill>
                <a:latin typeface="Lato Light" panose="020F0502020204030203" pitchFamily="34" charset="0"/>
              </a:rPr>
              <a:t>حزمة الاستشارات</a:t>
            </a:r>
            <a:endParaRPr lang="en-GB" altLang="en-US" sz="6000" dirty="0">
              <a:solidFill>
                <a:schemeClr val="bg2"/>
              </a:solidFill>
              <a:latin typeface="Lato Light" panose="020F0502020204030203" pitchFamily="34" charset="0"/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8E53B115-61CB-CCB0-9616-5A5C73256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51EB55A1-390C-854F-ADA2-19DCE05DBC36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1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10246" name="TextBox 2">
            <a:extLst>
              <a:ext uri="{FF2B5EF4-FFF2-40B4-BE49-F238E27FC236}">
                <a16:creationId xmlns:a16="http://schemas.microsoft.com/office/drawing/2014/main" id="{C230FF10-1652-19A0-F303-F6B307BF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73675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>
              <a:latin typeface="Van Condensed LF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C7E7-DAB0-4ADA-253E-6D8F687B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1014448" cy="736167"/>
          </a:xfrm>
        </p:spPr>
        <p:txBody>
          <a:bodyPr/>
          <a:lstStyle/>
          <a:p>
            <a:pPr algn="r">
              <a:defRPr/>
            </a:pPr>
            <a:r>
              <a:rPr lang="ar-AE" sz="7000" dirty="0">
                <a:ea typeface="MS PGothic"/>
              </a:rPr>
              <a:t>النموذج الحالي / النموذج1</a:t>
            </a:r>
            <a:endParaRPr lang="en-GB" sz="7000" dirty="0">
              <a:ea typeface="MS PGothic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009C-8A06-2E90-EFDD-97ACDEAA7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AAE9F-5DDF-6B32-F072-6FDF5DF2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6" y="2792567"/>
            <a:ext cx="11337232" cy="26938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FEEC-FC07-591E-AE2C-08245823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 algn="r">
              <a:defRPr/>
            </a:pPr>
            <a:r>
              <a:rPr lang="ar-AE" sz="7000" dirty="0"/>
              <a:t>النموذج 2</a:t>
            </a:r>
            <a:endParaRPr lang="en-GB" sz="7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00052-1697-9066-870C-D4EAA7E45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89A5A-2EFD-B000-33B7-4DA680C1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2716413"/>
            <a:ext cx="11123580" cy="27808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1CE0-297D-1A18-D888-3B898545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 algn="r">
              <a:defRPr/>
            </a:pPr>
            <a:r>
              <a:rPr lang="ar-AE" sz="7000" dirty="0"/>
              <a:t>النموذج 3</a:t>
            </a:r>
            <a:endParaRPr lang="en-GB" sz="7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33F5-EDF2-3CD4-4B72-28FC2DD4F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19FFA-858D-6B71-D4B5-B09B991EC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69" y="2666999"/>
            <a:ext cx="9060990" cy="40450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4861-0E2C-AF9C-A5AE-27532775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9175"/>
            <a:ext cx="10390188" cy="775421"/>
          </a:xfrm>
        </p:spPr>
        <p:txBody>
          <a:bodyPr/>
          <a:lstStyle/>
          <a:p>
            <a:pPr algn="r">
              <a:defRPr/>
            </a:pPr>
            <a:r>
              <a:rPr lang="ar-AE" sz="7000" dirty="0"/>
              <a:t>النموذج 4</a:t>
            </a:r>
            <a:endParaRPr lang="en-GB" sz="7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C9A1E-35A7-5BE7-9042-6B3B2D478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ED6D8-E8AC-CE36-758B-BA9A8639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54" y="1691814"/>
            <a:ext cx="11065516" cy="70124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87F9-5643-08FC-AD15-C4BBA403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902421"/>
          </a:xfrm>
        </p:spPr>
        <p:txBody>
          <a:bodyPr/>
          <a:lstStyle/>
          <a:p>
            <a:pPr algn="r">
              <a:defRPr/>
            </a:pPr>
            <a:r>
              <a:rPr lang="ar-AE" sz="7000" dirty="0"/>
              <a:t>النموذج 5</a:t>
            </a:r>
            <a:endParaRPr lang="en-GB" sz="7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E073F-4590-FFAE-A157-95B85FA82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395F4-040D-2A47-2100-6649A56E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2520747"/>
            <a:ext cx="11506387" cy="29961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DCC21-0191-A330-AECD-FC504EDA50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29101-5139-6A59-F78F-C8BDEE87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13" y="0"/>
            <a:ext cx="638319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E7E1-C0A3-22CB-92FD-1FCCD07E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 algn="r">
              <a:defRPr/>
            </a:pPr>
            <a:r>
              <a:rPr lang="ar-AE" dirty="0"/>
              <a:t>الخطوات التالية - الرحلة إلى الإدارة البيئية العالمية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28EA3-5859-C202-809C-9960F1645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0F83C-90A7-8E0B-C85F-9A55BEA9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8" y="1849552"/>
            <a:ext cx="11227987" cy="54448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4DB8-E68E-FC5A-979E-10DFFAD4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84" y="447888"/>
            <a:ext cx="10390188" cy="699724"/>
          </a:xfrm>
        </p:spPr>
        <p:txBody>
          <a:bodyPr/>
          <a:lstStyle/>
          <a:p>
            <a:pPr algn="r">
              <a:defRPr/>
            </a:pPr>
            <a:r>
              <a:rPr lang="ar-AE" sz="7000" dirty="0"/>
              <a:t>الملاحظات والأسئلة</a:t>
            </a:r>
            <a:br>
              <a:rPr lang="en-GB" sz="7000" dirty="0"/>
            </a:br>
            <a:endParaRPr lang="en-GB" sz="7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C1529-CC5C-3888-B34B-8B8D974F0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FFB5E-F284-7154-132B-59A864F6353E}"/>
              </a:ext>
            </a:extLst>
          </p:cNvPr>
          <p:cNvSpPr txBox="1"/>
          <p:nvPr/>
        </p:nvSpPr>
        <p:spPr>
          <a:xfrm>
            <a:off x="3049621" y="438733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F5C5B-E950-EB90-6009-00B92D35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21" y="1493479"/>
            <a:ext cx="3808682" cy="3754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D8EF-A25E-7412-BE9D-D8DC9A39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03" y="1638697"/>
            <a:ext cx="3219152" cy="314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E61AA-4959-5BC9-59C3-3FA1A7B3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84" y="6047682"/>
            <a:ext cx="11488758" cy="16927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4F1F44B3-31C3-99E7-AFF7-A6B798392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1EAD77B6-D4D4-F24A-AD5B-154DCED2FFAE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18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E0BBD3-6212-17DB-080D-DD55C6B024CD}"/>
              </a:ext>
            </a:extLst>
          </p:cNvPr>
          <p:cNvSpPr txBox="1">
            <a:spLocks/>
          </p:cNvSpPr>
          <p:nvPr/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kern="1200" spc="-2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s-IS" sz="1100">
                <a:solidFill>
                  <a:schemeClr val="bg1"/>
                </a:solidFill>
              </a:rPr>
              <a:t>WAGGGS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835C-9956-F977-A4F0-D15BC714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847003"/>
          </a:xfrm>
        </p:spPr>
        <p:txBody>
          <a:bodyPr/>
          <a:lstStyle/>
          <a:p>
            <a:pPr algn="r">
              <a:defRPr/>
            </a:pPr>
            <a:r>
              <a:rPr lang="ar-AE" sz="6000" dirty="0"/>
              <a:t>الترحيب وجدول الأعمال 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3FD5-78EC-6533-0773-7BA82E01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48" y="1991519"/>
            <a:ext cx="10593387" cy="6095278"/>
          </a:xfrm>
        </p:spPr>
        <p:txBody>
          <a:bodyPr/>
          <a:lstStyle/>
          <a:p>
            <a:pPr algn="r">
              <a:defRPr/>
            </a:pPr>
            <a:r>
              <a:rPr lang="ar-AE" sz="5000" dirty="0"/>
              <a:t>تقديم الزملاء في الجمعية العالمية للمرشدات وفتيات الكشافة</a:t>
            </a:r>
          </a:p>
          <a:p>
            <a:pPr algn="r">
              <a:defRPr/>
            </a:pPr>
            <a:r>
              <a:rPr lang="ar-AE" sz="5000" dirty="0"/>
              <a:t>خلفية عن مشروع مراجعة رسوم العضوية</a:t>
            </a:r>
          </a:p>
          <a:p>
            <a:pPr algn="r">
              <a:defRPr/>
            </a:pPr>
            <a:r>
              <a:rPr lang="ar-AE" sz="5000" dirty="0"/>
              <a:t>حزمة استشارات رسوم العضوية</a:t>
            </a:r>
          </a:p>
          <a:p>
            <a:pPr algn="r">
              <a:defRPr/>
            </a:pPr>
            <a:r>
              <a:rPr lang="ar-AE" sz="5000" dirty="0"/>
              <a:t>المبادئ</a:t>
            </a:r>
          </a:p>
          <a:p>
            <a:pPr algn="r">
              <a:defRPr/>
            </a:pPr>
            <a:r>
              <a:rPr lang="ar-AE" sz="5000" dirty="0"/>
              <a:t>النموذج الحالي والنماذج المحتملة الأخرى </a:t>
            </a:r>
          </a:p>
          <a:p>
            <a:pPr algn="r">
              <a:defRPr/>
            </a:pPr>
            <a:r>
              <a:rPr lang="ar-AE" sz="5000" dirty="0"/>
              <a:t>اعتبارات إضافية</a:t>
            </a:r>
          </a:p>
          <a:p>
            <a:pPr algn="r">
              <a:defRPr/>
            </a:pPr>
            <a:r>
              <a:rPr lang="ar-AE" sz="5000" dirty="0"/>
              <a:t>الخطوات التالية</a:t>
            </a:r>
          </a:p>
          <a:p>
            <a:pPr algn="r">
              <a:defRPr/>
            </a:pPr>
            <a:r>
              <a:rPr lang="ar-AE" sz="5000" dirty="0"/>
              <a:t>الملاحظات والأسئلة</a:t>
            </a:r>
          </a:p>
          <a:p>
            <a:pPr algn="r">
              <a:defRPr/>
            </a:pPr>
            <a:endParaRPr lang="en-GB" sz="5000" dirty="0"/>
          </a:p>
          <a:p>
            <a:pPr algn="r">
              <a:defRPr/>
            </a:pPr>
            <a:endParaRPr lang="en-GB" sz="5000" dirty="0"/>
          </a:p>
          <a:p>
            <a:pPr algn="r">
              <a:defRPr/>
            </a:pPr>
            <a:endParaRPr lang="en-GB" sz="5000" dirty="0"/>
          </a:p>
          <a:p>
            <a:pPr algn="r">
              <a:defRPr/>
            </a:pPr>
            <a:endParaRPr lang="en-GB" sz="5000" dirty="0"/>
          </a:p>
          <a:p>
            <a:pPr algn="r">
              <a:defRPr/>
            </a:pPr>
            <a:endParaRPr lang="en-GB" sz="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B786-5DE9-64F1-B25B-62A407889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2779"/>
            <a:ext cx="10390188" cy="642428"/>
          </a:xfrm>
        </p:spPr>
        <p:txBody>
          <a:bodyPr/>
          <a:lstStyle/>
          <a:p>
            <a:pPr algn="r">
              <a:defRPr/>
            </a:pPr>
            <a:r>
              <a:rPr lang="ar-AE" sz="6000" dirty="0">
                <a:ea typeface="MS PGothic"/>
              </a:rPr>
              <a:t>من هي الجمعية العالمية للمرشدات وفتيات الكشافة؟ 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240D5-5B6F-4C74-9573-3F31E8BD2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7" y="2215436"/>
            <a:ext cx="11735810" cy="56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19" y="649288"/>
            <a:ext cx="10947197" cy="1705985"/>
          </a:xfrm>
        </p:spPr>
        <p:txBody>
          <a:bodyPr/>
          <a:lstStyle/>
          <a:p>
            <a:pPr algn="r">
              <a:defRPr/>
            </a:pPr>
            <a:r>
              <a:rPr lang="ar-AE" sz="6000" dirty="0">
                <a:ea typeface="MS PGothic"/>
              </a:rPr>
              <a:t>كيف تدعم الجمعية العالمية الحركة 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4" y="1732585"/>
            <a:ext cx="11631612" cy="3589337"/>
          </a:xfrm>
        </p:spPr>
        <p:txBody>
          <a:bodyPr/>
          <a:lstStyle/>
          <a:p>
            <a:pPr algn="r">
              <a:defRPr/>
            </a:pPr>
            <a:r>
              <a:rPr lang="ar-AE" b="1" dirty="0"/>
              <a:t>الغرض</a:t>
            </a:r>
          </a:p>
          <a:p>
            <a:pPr algn="r">
              <a:defRPr/>
            </a:pPr>
            <a:endParaRPr lang="ar-AE" b="1" dirty="0"/>
          </a:p>
          <a:p>
            <a:pPr algn="r">
              <a:defRPr/>
            </a:pPr>
            <a:r>
              <a:rPr lang="ar-AE" b="1" dirty="0"/>
              <a:t>يجب أن يقود كل ما تقوم به الجمعية العالمية للمرشدات وفتيات الكشافة العالمية نحو بوصلة 2032.</a:t>
            </a:r>
          </a:p>
          <a:p>
            <a:pPr algn="r">
              <a:defRPr/>
            </a:pPr>
            <a:endParaRPr lang="ar-AE" b="1" dirty="0"/>
          </a:p>
          <a:p>
            <a:pPr algn="r">
              <a:defRPr/>
            </a:pPr>
            <a:r>
              <a:rPr lang="ar-AE" b="1" dirty="0"/>
              <a:t>الأولويات</a:t>
            </a:r>
          </a:p>
          <a:p>
            <a:pPr algn="r">
              <a:defRPr/>
            </a:pPr>
            <a:endParaRPr lang="ar-AE" b="1" dirty="0"/>
          </a:p>
          <a:p>
            <a:pPr algn="r">
              <a:defRPr/>
            </a:pPr>
            <a:r>
              <a:rPr lang="ar-AE" b="1" dirty="0"/>
              <a:t>تضع الجمعية العالمية للمرشدات وفتيات الكشافة ثلاثة مجالات ذات أولوية تريد الجمعية العالمية للمرشدات وفتيات الكشافة أن تركز عليها</a:t>
            </a:r>
          </a:p>
          <a:p>
            <a:pPr algn="r">
              <a:defRPr/>
            </a:pPr>
            <a:endParaRPr lang="en-GB" dirty="0"/>
          </a:p>
          <a:p>
            <a:pPr algn="r">
              <a:defRPr/>
            </a:pPr>
            <a:endParaRPr lang="en-GB" dirty="0"/>
          </a:p>
          <a:p>
            <a:pPr algn="r">
              <a:defRPr/>
            </a:pPr>
            <a:endParaRPr lang="en-GB" dirty="0"/>
          </a:p>
          <a:p>
            <a:pPr algn="r">
              <a:defRPr/>
            </a:pPr>
            <a:endParaRPr lang="en-GB" dirty="0"/>
          </a:p>
          <a:p>
            <a:pPr algn="r">
              <a:defRPr/>
            </a:pPr>
            <a:endParaRPr lang="en-GB" dirty="0"/>
          </a:p>
          <a:p>
            <a:pPr algn="r">
              <a:defRPr/>
            </a:pPr>
            <a:endParaRPr lang="en-GB" dirty="0"/>
          </a:p>
          <a:p>
            <a:pPr algn="r">
              <a:defRPr/>
            </a:pPr>
            <a:r>
              <a:rPr lang="ar-AE" b="1" dirty="0"/>
              <a:t>المبادئ</a:t>
            </a:r>
          </a:p>
          <a:p>
            <a:pPr algn="r">
              <a:defRPr/>
            </a:pPr>
            <a:endParaRPr lang="ar-AE" b="1" dirty="0"/>
          </a:p>
          <a:p>
            <a:pPr algn="r">
              <a:defRPr/>
            </a:pPr>
            <a:r>
              <a:rPr lang="ar-AE" b="1" dirty="0"/>
              <a:t>تيسير التعاون؛ العمل التطوعي؛ الانتشار الواسع؛ التأثير المسؤول؛ قيادة الفتيات والشابات؛ الواقعية والشفافية</a:t>
            </a:r>
          </a:p>
          <a:p>
            <a:pPr algn="r">
              <a:defRPr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17179-E076-F734-8C34-AB52C0675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42" y="5194652"/>
            <a:ext cx="7273480" cy="25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45" y="78581"/>
            <a:ext cx="10390188" cy="477837"/>
          </a:xfrm>
        </p:spPr>
        <p:txBody>
          <a:bodyPr/>
          <a:lstStyle/>
          <a:p>
            <a:pPr algn="r">
              <a:defRPr/>
            </a:pPr>
            <a:r>
              <a:rPr lang="ar-AE" sz="6000" dirty="0">
                <a:ea typeface="MS PGothic"/>
              </a:rPr>
              <a:t>ميزانية الجمعية العالمية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CE392A4-D82E-EDD3-6210-D0592B9C16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174167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28F8A-4133-D8A9-7B87-1A3E8178B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940" y="1067119"/>
            <a:ext cx="8647856" cy="78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76B1-D430-3C57-5F63-9CAFBC32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10369"/>
            <a:ext cx="10390188" cy="697995"/>
          </a:xfrm>
        </p:spPr>
        <p:txBody>
          <a:bodyPr/>
          <a:lstStyle/>
          <a:p>
            <a:pPr algn="r">
              <a:defRPr/>
            </a:pPr>
            <a:r>
              <a:rPr lang="ar-AE" sz="6000" dirty="0"/>
              <a:t>مصادر الدخل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7A1CE-9EE8-454D-3766-16DC10D88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0625CFC2-D4D8-0A8F-E704-57B38AEF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5" y="2139496"/>
            <a:ext cx="11853633" cy="61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68515F-6882-E8AD-B53C-56B7FA94B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97126"/>
              </p:ext>
            </p:extLst>
          </p:nvPr>
        </p:nvGraphicFramePr>
        <p:xfrm>
          <a:off x="8579796" y="2844803"/>
          <a:ext cx="3035030" cy="1030605"/>
        </p:xfrm>
        <a:graphic>
          <a:graphicData uri="http://schemas.openxmlformats.org/drawingml/2006/table">
            <a:tbl>
              <a:tblPr/>
              <a:tblGrid>
                <a:gridCol w="3035030">
                  <a:extLst>
                    <a:ext uri="{9D8B030D-6E8A-4147-A177-3AD203B41FA5}">
                      <a16:colId xmlns:a16="http://schemas.microsoft.com/office/drawing/2014/main" val="242537383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ar-A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2024 - 26 الدخل (%)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3093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7052-8A0E-8283-46F5-57BB3A0F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19832"/>
            <a:ext cx="10390188" cy="477837"/>
          </a:xfrm>
        </p:spPr>
        <p:txBody>
          <a:bodyPr/>
          <a:lstStyle/>
          <a:p>
            <a:pPr algn="r">
              <a:defRPr/>
            </a:pPr>
            <a:r>
              <a:rPr lang="ar-AE" sz="6000" dirty="0"/>
              <a:t>مجالات الإنفاق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7B2D9-1F2D-DE73-CE5B-C730B0D98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68CAE1-50D1-C0C5-CD84-5A0C43AA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9" y="1867811"/>
            <a:ext cx="11636945" cy="61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0DFFA3-09AD-4C26-2068-98C2D7E09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35011"/>
              </p:ext>
            </p:extLst>
          </p:nvPr>
        </p:nvGraphicFramePr>
        <p:xfrm>
          <a:off x="8637519" y="2280600"/>
          <a:ext cx="3055128" cy="1030605"/>
        </p:xfrm>
        <a:graphic>
          <a:graphicData uri="http://schemas.openxmlformats.org/drawingml/2006/table">
            <a:tbl>
              <a:tblPr/>
              <a:tblGrid>
                <a:gridCol w="3055128">
                  <a:extLst>
                    <a:ext uri="{9D8B030D-6E8A-4147-A177-3AD203B41FA5}">
                      <a16:colId xmlns:a16="http://schemas.microsoft.com/office/drawing/2014/main" val="356803374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ar-A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2024 - 26 الإنفاق (النسبة المئوية)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662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1161206" cy="477837"/>
          </a:xfrm>
        </p:spPr>
        <p:txBody>
          <a:bodyPr/>
          <a:lstStyle/>
          <a:p>
            <a:pPr algn="r">
              <a:defRPr/>
            </a:pPr>
            <a:r>
              <a:rPr lang="ar-AE" sz="6000" dirty="0"/>
              <a:t>حزمة استشارات رسوم العضوية 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4534" y="2404928"/>
            <a:ext cx="11631612" cy="3589337"/>
          </a:xfrm>
        </p:spPr>
        <p:txBody>
          <a:bodyPr vert="horz" lIns="0" tIns="0" rIns="0" bIns="0" rtlCol="0" anchor="t">
            <a:noAutofit/>
          </a:bodyPr>
          <a:lstStyle/>
          <a:p>
            <a:pPr algn="r">
              <a:defRPr/>
            </a:pPr>
            <a:r>
              <a:rPr lang="ar-AE" sz="4400" dirty="0"/>
              <a:t>حزمة الاستشارات:</a:t>
            </a:r>
          </a:p>
          <a:p>
            <a:pPr algn="r">
              <a:defRPr/>
            </a:pPr>
            <a:endParaRPr lang="ar-AE" sz="4400" dirty="0"/>
          </a:p>
          <a:p>
            <a:pPr algn="r">
              <a:defRPr/>
            </a:pPr>
            <a:r>
              <a:rPr lang="ar-AE" sz="4400" dirty="0"/>
              <a:t>تذكّرنا برسالة الحركة وكيف يتم دعم ذلك من خلال عرض الجمعية العالمية للمرشدات وفتيات الكشافة العالمية للمرشدات وفتيات الكشافة الموضح في خطة العمل وميزانية 2024-26 </a:t>
            </a:r>
          </a:p>
          <a:p>
            <a:pPr algn="r">
              <a:defRPr/>
            </a:pPr>
            <a:r>
              <a:rPr lang="ar-AE" sz="4400" dirty="0"/>
              <a:t>تلخص كيفية دعم رسوم العضوية للحركة </a:t>
            </a:r>
          </a:p>
          <a:p>
            <a:pPr algn="r">
              <a:defRPr/>
            </a:pPr>
            <a:r>
              <a:rPr lang="ar-AE" sz="4400" dirty="0">
                <a:latin typeface="Van Condensed Light LF Light"/>
                <a:ea typeface="MS PGothic"/>
              </a:rPr>
              <a:t>تستكشف مبادئ رسوم العضوية المحتملة وخيارات لنماذج جديدة</a:t>
            </a:r>
          </a:p>
          <a:p>
            <a:pPr algn="r">
              <a:defRPr/>
            </a:pPr>
            <a:endParaRPr lang="en-GB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B92D-9F21-CF67-8A84-59AFB7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791585"/>
          </a:xfrm>
        </p:spPr>
        <p:txBody>
          <a:bodyPr/>
          <a:lstStyle/>
          <a:p>
            <a:pPr algn="r">
              <a:defRPr/>
            </a:pPr>
            <a:r>
              <a:rPr lang="ar-AE" sz="7000" dirty="0"/>
              <a:t>المبادئ</a:t>
            </a:r>
            <a:endParaRPr lang="en-GB" sz="7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E8A2A-7E5A-8AA0-9AD1-D205B69DE2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23C47-6F98-2F62-CC89-33C52A42E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3" y="2154410"/>
            <a:ext cx="11570758" cy="6247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gggs_template">
  <a:themeElements>
    <a:clrScheme name="WAGGGGS">
      <a:dk1>
        <a:srgbClr val="262963"/>
      </a:dk1>
      <a:lt1>
        <a:srgbClr val="FFFFFF"/>
      </a:lt1>
      <a:dk2>
        <a:srgbClr val="FFD324"/>
      </a:dk2>
      <a:lt2>
        <a:srgbClr val="FFFFFF"/>
      </a:lt2>
      <a:accent1>
        <a:srgbClr val="262963"/>
      </a:accent1>
      <a:accent2>
        <a:srgbClr val="41AFAC"/>
      </a:accent2>
      <a:accent3>
        <a:srgbClr val="A5A5A5"/>
      </a:accent3>
      <a:accent4>
        <a:srgbClr val="FFC000"/>
      </a:accent4>
      <a:accent5>
        <a:srgbClr val="EE7B6A"/>
      </a:accent5>
      <a:accent6>
        <a:srgbClr val="262963"/>
      </a:accent6>
      <a:hlink>
        <a:srgbClr val="262963"/>
      </a:hlink>
      <a:folHlink>
        <a:srgbClr val="262963"/>
      </a:folHlink>
    </a:clrScheme>
    <a:fontScheme name="Office 2">
      <a:majorFont>
        <a:latin typeface="Van Condensed L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an Condensed LF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gggs_template" id="{05D18385-9E81-484C-A1DC-33197A110BF3}" vid="{F842B10D-8F79-4847-83E0-9D9D2D027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A92BADF677241B7B20C161F9471E3" ma:contentTypeVersion="18" ma:contentTypeDescription="Create a new document." ma:contentTypeScope="" ma:versionID="2f0bd5fe7acfd3796218867f683bfd1e">
  <xsd:schema xmlns:xsd="http://www.w3.org/2001/XMLSchema" xmlns:xs="http://www.w3.org/2001/XMLSchema" xmlns:p="http://schemas.microsoft.com/office/2006/metadata/properties" xmlns:ns2="9109f167-20b9-4d23-a213-c4b9f6ca92ef" xmlns:ns3="2f08c2f5-2890-446f-94c3-775f2b8d97dc" targetNamespace="http://schemas.microsoft.com/office/2006/metadata/properties" ma:root="true" ma:fieldsID="9b9a63662d1f5f5177b72f67522f77b9" ns2:_="" ns3:_="">
    <xsd:import namespace="9109f167-20b9-4d23-a213-c4b9f6ca92ef"/>
    <xsd:import namespace="2f08c2f5-2890-446f-94c3-775f2b8d9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9f167-20b9-4d23-a213-c4b9f6ca9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82cce5-a264-45a2-8ecd-652520404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8c2f5-2890-446f-94c3-775f2b8d9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3e0c22-2043-4885-a6e7-aa4adf747019}" ma:internalName="TaxCatchAll" ma:showField="CatchAllData" ma:web="2f08c2f5-2890-446f-94c3-775f2b8d9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08c2f5-2890-446f-94c3-775f2b8d97dc">
      <UserInfo>
        <DisplayName>Jess Bond</DisplayName>
        <AccountId>707</AccountId>
        <AccountType/>
      </UserInfo>
      <UserInfo>
        <DisplayName>Asmaa Farrag</DisplayName>
        <AccountId>1300</AccountId>
        <AccountType/>
      </UserInfo>
      <UserInfo>
        <DisplayName>Sarah Hammoud</DisplayName>
        <AccountId>319</AccountId>
        <AccountType/>
      </UserInfo>
      <UserInfo>
        <DisplayName>Nicola Lawrence</DisplayName>
        <AccountId>15</AccountId>
        <AccountType/>
      </UserInfo>
      <UserInfo>
        <DisplayName>Georgina Anstee</DisplayName>
        <AccountId>36</AccountId>
        <AccountType/>
      </UserInfo>
      <UserInfo>
        <DisplayName>Christiane Rouhana</DisplayName>
        <AccountId>1030</AccountId>
        <AccountType/>
      </UserInfo>
      <UserInfo>
        <DisplayName>Ghofrane Benhamed</DisplayName>
        <AccountId>1463</AccountId>
        <AccountType/>
      </UserInfo>
      <UserInfo>
        <DisplayName>Natalia Plou</DisplayName>
        <AccountId>35</AccountId>
        <AccountType/>
      </UserInfo>
      <UserInfo>
        <DisplayName>Laura Davis</DisplayName>
        <AccountId>1095</AccountId>
        <AccountType/>
      </UserInfo>
    </SharedWithUsers>
    <lcf76f155ced4ddcb4097134ff3c332f xmlns="9109f167-20b9-4d23-a213-c4b9f6ca92ef">
      <Terms xmlns="http://schemas.microsoft.com/office/infopath/2007/PartnerControls"/>
    </lcf76f155ced4ddcb4097134ff3c332f>
    <TaxCatchAll xmlns="2f08c2f5-2890-446f-94c3-775f2b8d97dc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AFC5D0-8850-4B75-B556-6B4C8ED0F40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430BBDC-0233-4EDF-83FE-5F9D063A1CC8}">
  <ds:schemaRefs>
    <ds:schemaRef ds:uri="2f08c2f5-2890-446f-94c3-775f2b8d97dc"/>
    <ds:schemaRef ds:uri="9109f167-20b9-4d23-a213-c4b9f6ca9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449F00-03DF-4747-80B1-9FB60BDE7BC5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f08c2f5-2890-446f-94c3-775f2b8d97dc"/>
    <ds:schemaRef ds:uri="9109f167-20b9-4d23-a213-c4b9f6ca92e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1CB4511-9B4B-40A9-A2E5-640B6C15EA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268</Words>
  <Application>Microsoft Office PowerPoint</Application>
  <PresentationFormat>Custom</PresentationFormat>
  <Paragraphs>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 Narrow</vt:lpstr>
      <vt:lpstr>Arial</vt:lpstr>
      <vt:lpstr>Calibri</vt:lpstr>
      <vt:lpstr>Lato Light</vt:lpstr>
      <vt:lpstr>Van Condensed LF</vt:lpstr>
      <vt:lpstr>Van Condensed LF Bold</vt:lpstr>
      <vt:lpstr>Van Condensed Light LF Light</vt:lpstr>
      <vt:lpstr>Van Condensed Pro</vt:lpstr>
      <vt:lpstr>YADXm3pZ1HU 0</vt:lpstr>
      <vt:lpstr>Wagggs_template</vt:lpstr>
      <vt:lpstr>مشروع مراجعة رسوم العضوية</vt:lpstr>
      <vt:lpstr>الترحيب وجدول الأعمال </vt:lpstr>
      <vt:lpstr>من هي الجمعية العالمية للمرشدات وفتيات الكشافة؟ </vt:lpstr>
      <vt:lpstr>كيف تدعم الجمعية العالمية الحركة </vt:lpstr>
      <vt:lpstr>ميزانية الجمعية العالمية</vt:lpstr>
      <vt:lpstr>مصادر الدخل</vt:lpstr>
      <vt:lpstr>مجالات الإنفاق</vt:lpstr>
      <vt:lpstr>حزمة استشارات رسوم العضوية </vt:lpstr>
      <vt:lpstr>المبادئ</vt:lpstr>
      <vt:lpstr>النموذج الحالي / النموذج1</vt:lpstr>
      <vt:lpstr>النموذج 2</vt:lpstr>
      <vt:lpstr>النموذج 3</vt:lpstr>
      <vt:lpstr>النموذج 4</vt:lpstr>
      <vt:lpstr>النموذج 5</vt:lpstr>
      <vt:lpstr>PowerPoint Presentation</vt:lpstr>
      <vt:lpstr>الخطوات التالية - الرحلة إلى الإدارة البيئية العالمية </vt:lpstr>
      <vt:lpstr>الملاحظات والأسئلة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El-Gammal</dc:creator>
  <cp:lastModifiedBy>Georgina Anstee</cp:lastModifiedBy>
  <cp:revision>25</cp:revision>
  <cp:lastPrinted>2016-06-16T13:49:45Z</cp:lastPrinted>
  <dcterms:created xsi:type="dcterms:W3CDTF">2016-06-14T12:16:39Z</dcterms:created>
  <dcterms:modified xsi:type="dcterms:W3CDTF">2024-04-09T09:51:06Z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Jess Bond</vt:lpwstr>
  </property>
  <property fmtid="{D5CDD505-2E9C-101B-9397-08002B2CF9AE}" pid="3" name="SharedWithUsers">
    <vt:lpwstr>707;#Jess Bond</vt:lpwstr>
  </property>
  <property fmtid="{D5CDD505-2E9C-101B-9397-08002B2CF9AE}" pid="4" name="ContentTypeId">
    <vt:lpwstr>0x010100F89A92BADF677241B7B20C161F9471E3</vt:lpwstr>
  </property>
  <property fmtid="{D5CDD505-2E9C-101B-9397-08002B2CF9AE}" pid="5" name="MediaServiceImageTags">
    <vt:lpwstr/>
  </property>
</Properties>
</file>